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4"/>
  </p:sldMasterIdLst>
  <p:notesMasterIdLst>
    <p:notesMasterId r:id="rId44"/>
  </p:notesMasterIdLst>
  <p:sldIdLst>
    <p:sldId id="256" r:id="rId5"/>
    <p:sldId id="257" r:id="rId6"/>
    <p:sldId id="280" r:id="rId7"/>
    <p:sldId id="281" r:id="rId8"/>
    <p:sldId id="292" r:id="rId9"/>
    <p:sldId id="297" r:id="rId10"/>
    <p:sldId id="302" r:id="rId11"/>
    <p:sldId id="298" r:id="rId12"/>
    <p:sldId id="303" r:id="rId13"/>
    <p:sldId id="293" r:id="rId14"/>
    <p:sldId id="294" r:id="rId15"/>
    <p:sldId id="304" r:id="rId16"/>
    <p:sldId id="282" r:id="rId17"/>
    <p:sldId id="279" r:id="rId18"/>
    <p:sldId id="270" r:id="rId19"/>
    <p:sldId id="312" r:id="rId20"/>
    <p:sldId id="268" r:id="rId21"/>
    <p:sldId id="272" r:id="rId22"/>
    <p:sldId id="274" r:id="rId23"/>
    <p:sldId id="276" r:id="rId24"/>
    <p:sldId id="284" r:id="rId25"/>
    <p:sldId id="277" r:id="rId26"/>
    <p:sldId id="296" r:id="rId27"/>
    <p:sldId id="278" r:id="rId28"/>
    <p:sldId id="288" r:id="rId29"/>
    <p:sldId id="273" r:id="rId30"/>
    <p:sldId id="285" r:id="rId31"/>
    <p:sldId id="286" r:id="rId32"/>
    <p:sldId id="260" r:id="rId33"/>
    <p:sldId id="308" r:id="rId34"/>
    <p:sldId id="295" r:id="rId35"/>
    <p:sldId id="306" r:id="rId36"/>
    <p:sldId id="311" r:id="rId37"/>
    <p:sldId id="309" r:id="rId38"/>
    <p:sldId id="310" r:id="rId39"/>
    <p:sldId id="307" r:id="rId40"/>
    <p:sldId id="287" r:id="rId41"/>
    <p:sldId id="305" r:id="rId42"/>
    <p:sldId id="26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61BD9-0835-4514-8FCC-DBCDB74FA8C7}" v="3410" dt="2025-02-05T14:27:24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3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semann" userId="59f8833a-3cb5-434f-a21b-1930ced4df7c" providerId="ADAL" clId="{5F461BD9-0835-4514-8FCC-DBCDB74FA8C7}"/>
    <pc:docChg chg="undo redo custSel addSld delSld modSld sldOrd addMainMaster delMainMaster">
      <pc:chgData name="Stefan Rosemann" userId="59f8833a-3cb5-434f-a21b-1930ced4df7c" providerId="ADAL" clId="{5F461BD9-0835-4514-8FCC-DBCDB74FA8C7}" dt="2025-02-05T14:27:24.449" v="7156"/>
      <pc:docMkLst>
        <pc:docMk/>
      </pc:docMkLst>
      <pc:sldChg chg="addSp delSp modSp new mod ord setBg modClrScheme addAnim delAnim setClrOvrMap delDesignElem chgLayout">
        <pc:chgData name="Stefan Rosemann" userId="59f8833a-3cb5-434f-a21b-1930ced4df7c" providerId="ADAL" clId="{5F461BD9-0835-4514-8FCC-DBCDB74FA8C7}" dt="2025-01-06T13:05:39.959" v="3737" actId="207"/>
        <pc:sldMkLst>
          <pc:docMk/>
          <pc:sldMk cId="511082959" sldId="256"/>
        </pc:sldMkLst>
        <pc:spChg chg="mod">
          <ac:chgData name="Stefan Rosemann" userId="59f8833a-3cb5-434f-a21b-1930ced4df7c" providerId="ADAL" clId="{5F461BD9-0835-4514-8FCC-DBCDB74FA8C7}" dt="2025-01-06T13:05:39.959" v="3737" actId="207"/>
          <ac:spMkLst>
            <pc:docMk/>
            <pc:sldMk cId="511082959" sldId="256"/>
            <ac:spMk id="2" creationId="{7F68B318-9A12-9E54-2189-8C7D2EEF75C6}"/>
          </ac:spMkLst>
        </pc:spChg>
        <pc:spChg chg="mo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" creationId="{8B736C20-220D-06BF-EF2D-F79283E839B7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5" creationId="{66D61E08-70C3-48D8-BEA0-787111DC30DA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7" creationId="{FC55298F-0AE5-478E-AD2B-03C2614C583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39" creationId="{C180E4EA-0B63-4779-A895-7E90E71088F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1" creationId="{CEE01D9D-3DE8-4EED-B0D3-8F3C79CC767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3" creationId="{89AF5CE9-607F-43F4-8983-DCD6DA4051FD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5" creationId="{6EEA2DBD-9E1E-4521-8C01-F32AD18A89E3}"/>
          </ac:spMkLst>
        </pc:spChg>
        <pc:spChg chg="add">
          <ac:chgData name="Stefan Rosemann" userId="59f8833a-3cb5-434f-a21b-1930ced4df7c" providerId="ADAL" clId="{5F461BD9-0835-4514-8FCC-DBCDB74FA8C7}" dt="2025-01-06T13:04:11.452" v="3733" actId="26606"/>
          <ac:spMkLst>
            <pc:docMk/>
            <pc:sldMk cId="511082959" sldId="256"/>
            <ac:spMk id="47" creationId="{15BBD2C1-BA9B-46A9-A27A-33498B169272}"/>
          </ac:spMkLst>
        </pc:spChg>
        <pc:picChg chg="add mod ord modCrop">
          <ac:chgData name="Stefan Rosemann" userId="59f8833a-3cb5-434f-a21b-1930ced4df7c" providerId="ADAL" clId="{5F461BD9-0835-4514-8FCC-DBCDB74FA8C7}" dt="2025-01-06T13:04:28.014" v="3735" actId="14100"/>
          <ac:picMkLst>
            <pc:docMk/>
            <pc:sldMk cId="511082959" sldId="256"/>
            <ac:picMk id="9" creationId="{046E14FD-F8D9-E465-4E8F-46CB4E104100}"/>
          </ac:picMkLst>
        </pc:pic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1" creationId="{A57C1A16-B8AB-4D99-A195-A38F556A6486}"/>
          </ac:cxnSpMkLst>
        </pc:cxnChg>
        <pc:cxnChg chg="add">
          <ac:chgData name="Stefan Rosemann" userId="59f8833a-3cb5-434f-a21b-1930ced4df7c" providerId="ADAL" clId="{5F461BD9-0835-4514-8FCC-DBCDB74FA8C7}" dt="2025-01-06T13:04:11.452" v="3733" actId="26606"/>
          <ac:cxnSpMkLst>
            <pc:docMk/>
            <pc:sldMk cId="511082959" sldId="256"/>
            <ac:cxnSpMk id="33" creationId="{F8A9B20B-D1DD-4573-B5EC-558029519236}"/>
          </ac:cxnSpMkLst>
        </pc:cxnChg>
      </pc:sldChg>
      <pc:sldChg chg="addSp delSp modSp new mod setBg modAnim">
        <pc:chgData name="Stefan Rosemann" userId="59f8833a-3cb5-434f-a21b-1930ced4df7c" providerId="ADAL" clId="{5F461BD9-0835-4514-8FCC-DBCDB74FA8C7}" dt="2025-02-05T13:25:52.232" v="6995" actId="20577"/>
        <pc:sldMkLst>
          <pc:docMk/>
          <pc:sldMk cId="1649648746" sldId="257"/>
        </pc:sldMkLst>
        <pc:spChg chg="mod">
          <ac:chgData name="Stefan Rosemann" userId="59f8833a-3cb5-434f-a21b-1930ced4df7c" providerId="ADAL" clId="{5F461BD9-0835-4514-8FCC-DBCDB74FA8C7}" dt="2025-01-03T10:27:28.575" v="3158" actId="1076"/>
          <ac:spMkLst>
            <pc:docMk/>
            <pc:sldMk cId="1649648746" sldId="25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41.967" v="3170" actId="207"/>
          <ac:spMkLst>
            <pc:docMk/>
            <pc:sldMk cId="1649648746" sldId="257"/>
            <ac:spMk id="3" creationId="{D5971C46-F8C3-192A-C952-BD905E4068A2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15" creationId="{655AE6B0-AC9E-4167-806F-E9DB135FC46B}"/>
          </ac:spMkLst>
        </pc:spChg>
        <pc:spChg chg="add">
          <ac:chgData name="Stefan Rosemann" userId="59f8833a-3cb5-434f-a21b-1930ced4df7c" providerId="ADAL" clId="{5F461BD9-0835-4514-8FCC-DBCDB74FA8C7}" dt="2025-01-02T12:57:01.215" v="371" actId="26606"/>
          <ac:spMkLst>
            <pc:docMk/>
            <pc:sldMk cId="1649648746" sldId="257"/>
            <ac:spMk id="28" creationId="{87BD1F4E-A66D-4C06-86DA-8D56CA7A3B41}"/>
          </ac:spMkLst>
        </pc:spChg>
        <pc:grpChg chg="add">
          <ac:chgData name="Stefan Rosemann" userId="59f8833a-3cb5-434f-a21b-1930ced4df7c" providerId="ADAL" clId="{5F461BD9-0835-4514-8FCC-DBCDB74FA8C7}" dt="2025-01-02T12:57:01.215" v="371" actId="26606"/>
          <ac:grpSpMkLst>
            <pc:docMk/>
            <pc:sldMk cId="1649648746" sldId="257"/>
            <ac:grpSpMk id="17" creationId="{3523416A-383B-4FDC-B4C9-D8EDDFE9C043}"/>
          </ac:grpSpMkLst>
        </pc:grpChg>
        <pc:graphicFrameChg chg="add mod modGraphic">
          <ac:chgData name="Stefan Rosemann" userId="59f8833a-3cb5-434f-a21b-1930ced4df7c" providerId="ADAL" clId="{5F461BD9-0835-4514-8FCC-DBCDB74FA8C7}" dt="2025-02-05T13:25:52.232" v="6995" actId="20577"/>
          <ac:graphicFrameMkLst>
            <pc:docMk/>
            <pc:sldMk cId="1649648746" sldId="257"/>
            <ac:graphicFrameMk id="10" creationId="{8F811701-69C3-8AC4-D2E4-3BA76A7D8324}"/>
          </ac:graphicFrameMkLst>
        </pc:graphicFrameChg>
      </pc:sldChg>
      <pc:sldChg chg="addSp delSp modSp add del mod">
        <pc:chgData name="Stefan Rosemann" userId="59f8833a-3cb5-434f-a21b-1930ced4df7c" providerId="ADAL" clId="{5F461BD9-0835-4514-8FCC-DBCDB74FA8C7}" dt="2025-01-03T00:50:57.486" v="2816" actId="47"/>
        <pc:sldMkLst>
          <pc:docMk/>
          <pc:sldMk cId="3870269705" sldId="258"/>
        </pc:sldMkLst>
      </pc:sldChg>
      <pc:sldChg chg="addSp delSp modSp add del mod setBg">
        <pc:chgData name="Stefan Rosemann" userId="59f8833a-3cb5-434f-a21b-1930ced4df7c" providerId="ADAL" clId="{5F461BD9-0835-4514-8FCC-DBCDB74FA8C7}" dt="2025-01-03T00:50:54.717" v="2815" actId="47"/>
        <pc:sldMkLst>
          <pc:docMk/>
          <pc:sldMk cId="2998012850" sldId="259"/>
        </pc:sldMkLst>
      </pc:sldChg>
      <pc:sldChg chg="addSp delSp modSp add mod modAnim">
        <pc:chgData name="Stefan Rosemann" userId="59f8833a-3cb5-434f-a21b-1930ced4df7c" providerId="ADAL" clId="{5F461BD9-0835-4514-8FCC-DBCDB74FA8C7}" dt="2025-01-06T21:58:05.037" v="3962"/>
        <pc:sldMkLst>
          <pc:docMk/>
          <pc:sldMk cId="4105041354" sldId="260"/>
        </pc:sldMkLst>
        <pc:spChg chg="mod">
          <ac:chgData name="Stefan Rosemann" userId="59f8833a-3cb5-434f-a21b-1930ced4df7c" providerId="ADAL" clId="{5F461BD9-0835-4514-8FCC-DBCDB74FA8C7}" dt="2025-01-06T21:56:03.811" v="3936" actId="27636"/>
          <ac:spMkLst>
            <pc:docMk/>
            <pc:sldMk cId="4105041354" sldId="260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6T21:57:34.264" v="3956" actId="20577"/>
          <ac:spMkLst>
            <pc:docMk/>
            <pc:sldMk cId="4105041354" sldId="260"/>
            <ac:spMk id="4" creationId="{4EDA9426-943E-F967-16DE-869D7C9D52B3}"/>
          </ac:spMkLst>
        </pc:spChg>
        <pc:spChg chg="add mod">
          <ac:chgData name="Stefan Rosemann" userId="59f8833a-3cb5-434f-a21b-1930ced4df7c" providerId="ADAL" clId="{5F461BD9-0835-4514-8FCC-DBCDB74FA8C7}" dt="2025-01-02T13:09:56.496" v="413" actId="1076"/>
          <ac:spMkLst>
            <pc:docMk/>
            <pc:sldMk cId="4105041354" sldId="260"/>
            <ac:spMk id="5" creationId="{2CEBDA37-B744-04D7-E6AA-7265F6576D6F}"/>
          </ac:spMkLst>
        </pc:spChg>
      </pc:sldChg>
      <pc:sldChg chg="addSp delSp modSp add del mod delAnim modAnim">
        <pc:chgData name="Stefan Rosemann" userId="59f8833a-3cb5-434f-a21b-1930ced4df7c" providerId="ADAL" clId="{5F461BD9-0835-4514-8FCC-DBCDB74FA8C7}" dt="2025-01-06T22:26:42.171" v="4160" actId="47"/>
        <pc:sldMkLst>
          <pc:docMk/>
          <pc:sldMk cId="1681911451" sldId="261"/>
        </pc:sldMkLst>
      </pc:sldChg>
      <pc:sldChg chg="addSp delSp modSp add del mod modAnim">
        <pc:chgData name="Stefan Rosemann" userId="59f8833a-3cb5-434f-a21b-1930ced4df7c" providerId="ADAL" clId="{5F461BD9-0835-4514-8FCC-DBCDB74FA8C7}" dt="2025-01-06T22:26:46.456" v="4162" actId="47"/>
        <pc:sldMkLst>
          <pc:docMk/>
          <pc:sldMk cId="508759810" sldId="262"/>
        </pc:sldMkLst>
      </pc:sldChg>
      <pc:sldChg chg="addSp delSp modSp add del mod">
        <pc:chgData name="Stefan Rosemann" userId="59f8833a-3cb5-434f-a21b-1930ced4df7c" providerId="ADAL" clId="{5F461BD9-0835-4514-8FCC-DBCDB74FA8C7}" dt="2025-01-06T22:26:40.908" v="4159" actId="47"/>
        <pc:sldMkLst>
          <pc:docMk/>
          <pc:sldMk cId="1700930577" sldId="263"/>
        </pc:sldMkLst>
      </pc:sldChg>
      <pc:sldChg chg="delSp add del">
        <pc:chgData name="Stefan Rosemann" userId="59f8833a-3cb5-434f-a21b-1930ced4df7c" providerId="ADAL" clId="{5F461BD9-0835-4514-8FCC-DBCDB74FA8C7}" dt="2025-01-06T22:26:24.330" v="4156" actId="47"/>
        <pc:sldMkLst>
          <pc:docMk/>
          <pc:sldMk cId="243488328" sldId="264"/>
        </pc:sldMkLst>
      </pc:sldChg>
      <pc:sldChg chg="modSp add del mod">
        <pc:chgData name="Stefan Rosemann" userId="59f8833a-3cb5-434f-a21b-1930ced4df7c" providerId="ADAL" clId="{5F461BD9-0835-4514-8FCC-DBCDB74FA8C7}" dt="2025-01-06T22:26:43.209" v="4161" actId="47"/>
        <pc:sldMkLst>
          <pc:docMk/>
          <pc:sldMk cId="2686600888" sldId="265"/>
        </pc:sldMkLst>
      </pc:sldChg>
      <pc:sldChg chg="addSp delSp modSp add mod modAnim">
        <pc:chgData name="Stefan Rosemann" userId="59f8833a-3cb5-434f-a21b-1930ced4df7c" providerId="ADAL" clId="{5F461BD9-0835-4514-8FCC-DBCDB74FA8C7}" dt="2025-01-15T11:21:06.870" v="6506" actId="478"/>
        <pc:sldMkLst>
          <pc:docMk/>
          <pc:sldMk cId="1294981676" sldId="266"/>
        </pc:sldMkLst>
        <pc:picChg chg="mod topLvl">
          <ac:chgData name="Stefan Rosemann" userId="59f8833a-3cb5-434f-a21b-1930ced4df7c" providerId="ADAL" clId="{5F461BD9-0835-4514-8FCC-DBCDB74FA8C7}" dt="2025-01-15T11:21:06.870" v="6506" actId="478"/>
          <ac:picMkLst>
            <pc:docMk/>
            <pc:sldMk cId="1294981676" sldId="266"/>
            <ac:picMk id="9" creationId="{F270B6F5-A777-A8F4-AEF5-A647C2015919}"/>
          </ac:picMkLst>
        </pc:picChg>
      </pc:sldChg>
      <pc:sldChg chg="addSp delSp modSp add del mod modAnim">
        <pc:chgData name="Stefan Rosemann" userId="59f8833a-3cb5-434f-a21b-1930ced4df7c" providerId="ADAL" clId="{5F461BD9-0835-4514-8FCC-DBCDB74FA8C7}" dt="2025-01-15T11:20:06.433" v="6499" actId="47"/>
        <pc:sldMkLst>
          <pc:docMk/>
          <pc:sldMk cId="4073011613" sldId="267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2-05T14:08:01.814" v="7106"/>
        <pc:sldMkLst>
          <pc:docMk/>
          <pc:sldMk cId="2386652865" sldId="268"/>
        </pc:sldMkLst>
        <pc:spChg chg="mod">
          <ac:chgData name="Stefan Rosemann" userId="59f8833a-3cb5-434f-a21b-1930ced4df7c" providerId="ADAL" clId="{5F461BD9-0835-4514-8FCC-DBCDB74FA8C7}" dt="2025-01-02T21:17:30.909" v="1604"/>
          <ac:spMkLst>
            <pc:docMk/>
            <pc:sldMk cId="2386652865" sldId="268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2-05T14:07:49.394" v="7103" actId="164"/>
          <ac:spMkLst>
            <pc:docMk/>
            <pc:sldMk cId="2386652865" sldId="268"/>
            <ac:spMk id="5" creationId="{9212F53F-8063-7691-563D-A1CC03256E17}"/>
          </ac:spMkLst>
        </pc:spChg>
        <pc:spChg chg="mod">
          <ac:chgData name="Stefan Rosemann" userId="59f8833a-3cb5-434f-a21b-1930ced4df7c" providerId="ADAL" clId="{5F461BD9-0835-4514-8FCC-DBCDB74FA8C7}" dt="2025-02-05T14:07:49.394" v="7103" actId="164"/>
          <ac:spMkLst>
            <pc:docMk/>
            <pc:sldMk cId="2386652865" sldId="268"/>
            <ac:spMk id="11" creationId="{153BEA7D-3888-5E0E-D13F-74EF115983B9}"/>
          </ac:spMkLst>
        </pc:spChg>
        <pc:spChg chg="mod">
          <ac:chgData name="Stefan Rosemann" userId="59f8833a-3cb5-434f-a21b-1930ced4df7c" providerId="ADAL" clId="{5F461BD9-0835-4514-8FCC-DBCDB74FA8C7}" dt="2025-02-05T14:07:49.394" v="7103" actId="164"/>
          <ac:spMkLst>
            <pc:docMk/>
            <pc:sldMk cId="2386652865" sldId="268"/>
            <ac:spMk id="19" creationId="{3F509C66-F11C-D419-5131-2AC8398EC6A0}"/>
          </ac:spMkLst>
        </pc:spChg>
        <pc:spChg chg="mod">
          <ac:chgData name="Stefan Rosemann" userId="59f8833a-3cb5-434f-a21b-1930ced4df7c" providerId="ADAL" clId="{5F461BD9-0835-4514-8FCC-DBCDB74FA8C7}" dt="2025-02-05T14:07:49.394" v="7103" actId="164"/>
          <ac:spMkLst>
            <pc:docMk/>
            <pc:sldMk cId="2386652865" sldId="268"/>
            <ac:spMk id="39" creationId="{468DB01F-EE75-1B1D-3B54-7596D8AD526F}"/>
          </ac:spMkLst>
        </pc:spChg>
        <pc:spChg chg="add mod">
          <ac:chgData name="Stefan Rosemann" userId="59f8833a-3cb5-434f-a21b-1930ced4df7c" providerId="ADAL" clId="{5F461BD9-0835-4514-8FCC-DBCDB74FA8C7}" dt="2025-01-02T21:42:37.515" v="1760" actId="164"/>
          <ac:spMkLst>
            <pc:docMk/>
            <pc:sldMk cId="2386652865" sldId="268"/>
            <ac:spMk id="11264" creationId="{068F4070-2324-E9D3-889D-84FF18BEEFB7}"/>
          </ac:spMkLst>
        </pc:spChg>
        <pc:spChg chg="mod">
          <ac:chgData name="Stefan Rosemann" userId="59f8833a-3cb5-434f-a21b-1930ced4df7c" providerId="ADAL" clId="{5F461BD9-0835-4514-8FCC-DBCDB74FA8C7}" dt="2025-01-03T00:20:23.357" v="2583" actId="1076"/>
          <ac:spMkLst>
            <pc:docMk/>
            <pc:sldMk cId="2386652865" sldId="268"/>
            <ac:spMk id="11269" creationId="{548CA937-57B9-4211-E5C9-D462ED5C0064}"/>
          </ac:spMkLst>
        </pc:spChg>
        <pc:spChg chg="mod">
          <ac:chgData name="Stefan Rosemann" userId="59f8833a-3cb5-434f-a21b-1930ced4df7c" providerId="ADAL" clId="{5F461BD9-0835-4514-8FCC-DBCDB74FA8C7}" dt="2025-01-03T00:20:14.736" v="2582" actId="1076"/>
          <ac:spMkLst>
            <pc:docMk/>
            <pc:sldMk cId="2386652865" sldId="268"/>
            <ac:spMk id="11270" creationId="{A1E6AA67-EC74-2CD8-0CF8-54BC931E6057}"/>
          </ac:spMkLst>
        </pc:spChg>
        <pc:spChg chg="mod">
          <ac:chgData name="Stefan Rosemann" userId="59f8833a-3cb5-434f-a21b-1930ced4df7c" providerId="ADAL" clId="{5F461BD9-0835-4514-8FCC-DBCDB74FA8C7}" dt="2025-01-03T00:20:09.219" v="2581" actId="1076"/>
          <ac:spMkLst>
            <pc:docMk/>
            <pc:sldMk cId="2386652865" sldId="268"/>
            <ac:spMk id="11271" creationId="{660E8417-0BFC-1CDD-EA7E-4519160F98C1}"/>
          </ac:spMkLst>
        </pc:spChg>
        <pc:spChg chg="mod">
          <ac:chgData name="Stefan Rosemann" userId="59f8833a-3cb5-434f-a21b-1930ced4df7c" providerId="ADAL" clId="{5F461BD9-0835-4514-8FCC-DBCDB74FA8C7}" dt="2025-01-03T00:20:03.395" v="2580" actId="1076"/>
          <ac:spMkLst>
            <pc:docMk/>
            <pc:sldMk cId="2386652865" sldId="268"/>
            <ac:spMk id="11272" creationId="{7E7C24EB-E45D-A3A9-21A9-2FFCC1989C55}"/>
          </ac:spMkLst>
        </pc:spChg>
        <pc:spChg chg="mod">
          <ac:chgData name="Stefan Rosemann" userId="59f8833a-3cb5-434f-a21b-1930ced4df7c" providerId="ADAL" clId="{5F461BD9-0835-4514-8FCC-DBCDB74FA8C7}" dt="2025-01-03T00:19:31.044" v="2575" actId="1076"/>
          <ac:spMkLst>
            <pc:docMk/>
            <pc:sldMk cId="2386652865" sldId="268"/>
            <ac:spMk id="11273" creationId="{DEF6F449-6768-74CF-B32F-531BA1AC01D9}"/>
          </ac:spMkLst>
        </pc:spChg>
        <pc:spChg chg="mod">
          <ac:chgData name="Stefan Rosemann" userId="59f8833a-3cb5-434f-a21b-1930ced4df7c" providerId="ADAL" clId="{5F461BD9-0835-4514-8FCC-DBCDB74FA8C7}" dt="2025-01-03T00:19:37.214" v="2576" actId="1076"/>
          <ac:spMkLst>
            <pc:docMk/>
            <pc:sldMk cId="2386652865" sldId="268"/>
            <ac:spMk id="11274" creationId="{2E0AB9D6-47FC-A445-AAA7-48B56E64B9F2}"/>
          </ac:spMkLst>
        </pc:spChg>
        <pc:grpChg chg="add mod">
          <ac:chgData name="Stefan Rosemann" userId="59f8833a-3cb5-434f-a21b-1930ced4df7c" providerId="ADAL" clId="{5F461BD9-0835-4514-8FCC-DBCDB74FA8C7}" dt="2025-02-05T14:07:49.394" v="7103" actId="164"/>
          <ac:grpSpMkLst>
            <pc:docMk/>
            <pc:sldMk cId="2386652865" sldId="268"/>
            <ac:grpSpMk id="3" creationId="{5ABC40DC-4488-5928-909C-A4FB4947E62C}"/>
          </ac:grpSpMkLst>
        </pc:grpChg>
        <pc:grpChg chg="mod">
          <ac:chgData name="Stefan Rosemann" userId="59f8833a-3cb5-434f-a21b-1930ced4df7c" providerId="ADAL" clId="{5F461BD9-0835-4514-8FCC-DBCDB74FA8C7}" dt="2025-02-05T13:51:58.465" v="7088" actId="1076"/>
          <ac:grpSpMkLst>
            <pc:docMk/>
            <pc:sldMk cId="2386652865" sldId="268"/>
            <ac:grpSpMk id="4" creationId="{20E8E787-A73C-D05A-14E2-3F188D2F6830}"/>
          </ac:grpSpMkLst>
        </pc:grpChg>
        <pc:grpChg chg="mod">
          <ac:chgData name="Stefan Rosemann" userId="59f8833a-3cb5-434f-a21b-1930ced4df7c" providerId="ADAL" clId="{5F461BD9-0835-4514-8FCC-DBCDB74FA8C7}" dt="2025-02-05T13:51:58.465" v="7088" actId="1076"/>
          <ac:grpSpMkLst>
            <pc:docMk/>
            <pc:sldMk cId="2386652865" sldId="268"/>
            <ac:grpSpMk id="8" creationId="{07328C77-797B-FF8D-53CA-6E712DC8E3D1}"/>
          </ac:grpSpMkLst>
        </pc:grpChg>
        <pc:grpChg chg="add mod">
          <ac:chgData name="Stefan Rosemann" userId="59f8833a-3cb5-434f-a21b-1930ced4df7c" providerId="ADAL" clId="{5F461BD9-0835-4514-8FCC-DBCDB74FA8C7}" dt="2025-02-05T14:07:45.499" v="7102" actId="164"/>
          <ac:grpSpMkLst>
            <pc:docMk/>
            <pc:sldMk cId="2386652865" sldId="268"/>
            <ac:grpSpMk id="17" creationId="{FD89F14E-593D-FA19-F775-5575B1E10EB0}"/>
          </ac:grpSpMkLst>
        </pc:grpChg>
        <pc:grpChg chg="mod">
          <ac:chgData name="Stefan Rosemann" userId="59f8833a-3cb5-434f-a21b-1930ced4df7c" providerId="ADAL" clId="{5F461BD9-0835-4514-8FCC-DBCDB74FA8C7}" dt="2025-02-05T14:07:49.394" v="7103" actId="164"/>
          <ac:grpSpMkLst>
            <pc:docMk/>
            <pc:sldMk cId="2386652865" sldId="268"/>
            <ac:grpSpMk id="18" creationId="{03DCB1F7-3628-0990-D8BE-A11E86855A45}"/>
          </ac:grpSpMkLst>
        </pc:grpChg>
        <pc:grpChg chg="add mod">
          <ac:chgData name="Stefan Rosemann" userId="59f8833a-3cb5-434f-a21b-1930ced4df7c" providerId="ADAL" clId="{5F461BD9-0835-4514-8FCC-DBCDB74FA8C7}" dt="2025-01-03T00:21:12.494" v="2589" actId="1076"/>
          <ac:grpSpMkLst>
            <pc:docMk/>
            <pc:sldMk cId="2386652865" sldId="268"/>
            <ac:grpSpMk id="36" creationId="{F5F72232-6407-AC56-70FB-BBC468BC2CEB}"/>
          </ac:grpSpMkLst>
        </pc:grpChg>
        <pc:grpChg chg="mod">
          <ac:chgData name="Stefan Rosemann" userId="59f8833a-3cb5-434f-a21b-1930ced4df7c" providerId="ADAL" clId="{5F461BD9-0835-4514-8FCC-DBCDB74FA8C7}" dt="2025-02-05T13:53:00.723" v="7100" actId="1076"/>
          <ac:grpSpMkLst>
            <pc:docMk/>
            <pc:sldMk cId="2386652865" sldId="268"/>
            <ac:grpSpMk id="37" creationId="{5F27B217-793C-0F46-8A6C-92A4233F189E}"/>
          </ac:grpSpMkLst>
        </pc:grpChg>
        <pc:grpChg chg="add mod">
          <ac:chgData name="Stefan Rosemann" userId="59f8833a-3cb5-434f-a21b-1930ced4df7c" providerId="ADAL" clId="{5F461BD9-0835-4514-8FCC-DBCDB74FA8C7}" dt="2025-02-05T14:07:45.499" v="7102" actId="164"/>
          <ac:grpSpMkLst>
            <pc:docMk/>
            <pc:sldMk cId="2386652865" sldId="268"/>
            <ac:grpSpMk id="40" creationId="{5C991050-D73C-744D-D49C-AC720A7E3A44}"/>
          </ac:grpSpMkLst>
        </pc:grpChg>
        <pc:grpChg chg="add mod">
          <ac:chgData name="Stefan Rosemann" userId="59f8833a-3cb5-434f-a21b-1930ced4df7c" providerId="ADAL" clId="{5F461BD9-0835-4514-8FCC-DBCDB74FA8C7}" dt="2025-01-02T21:42:37.515" v="1760" actId="164"/>
          <ac:grpSpMkLst>
            <pc:docMk/>
            <pc:sldMk cId="2386652865" sldId="268"/>
            <ac:grpSpMk id="11265" creationId="{81D980D6-5A48-546D-F805-9782B99D95DC}"/>
          </ac:grpSpMkLst>
        </pc:grpChg>
        <pc:grpChg chg="add mod">
          <ac:chgData name="Stefan Rosemann" userId="59f8833a-3cb5-434f-a21b-1930ced4df7c" providerId="ADAL" clId="{5F461BD9-0835-4514-8FCC-DBCDB74FA8C7}" dt="2025-01-03T00:18:09.094" v="2527" actId="1076"/>
          <ac:grpSpMkLst>
            <pc:docMk/>
            <pc:sldMk cId="2386652865" sldId="268"/>
            <ac:grpSpMk id="11267" creationId="{A660D4F4-7C55-81FB-3A0D-6C2BADA7515A}"/>
          </ac:grpSpMkLst>
        </pc:grpChg>
        <pc:grpChg chg="add mod">
          <ac:chgData name="Stefan Rosemann" userId="59f8833a-3cb5-434f-a21b-1930ced4df7c" providerId="ADAL" clId="{5F461BD9-0835-4514-8FCC-DBCDB74FA8C7}" dt="2025-01-03T00:19:56.386" v="2579"/>
          <ac:grpSpMkLst>
            <pc:docMk/>
            <pc:sldMk cId="2386652865" sldId="268"/>
            <ac:grpSpMk id="11275" creationId="{A4CEF512-4718-7993-D603-97EDCE66EAD7}"/>
          </ac:grpSpMkLst>
        </pc:grpChg>
        <pc:picChg chg="mod">
          <ac:chgData name="Stefan Rosemann" userId="59f8833a-3cb5-434f-a21b-1930ced4df7c" providerId="ADAL" clId="{5F461BD9-0835-4514-8FCC-DBCDB74FA8C7}" dt="2025-02-05T14:07:49.394" v="7103" actId="164"/>
          <ac:picMkLst>
            <pc:docMk/>
            <pc:sldMk cId="2386652865" sldId="268"/>
            <ac:picMk id="6" creationId="{9803D456-592D-9860-4AF3-0C6E234410FF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7" creationId="{B391DD60-9078-8ECC-AF5E-A7A0516F1280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9" creationId="{5AC8DB41-7C8E-CDDC-15FF-8F542A223628}"/>
          </ac:picMkLst>
        </pc:picChg>
        <pc:picChg chg="mod">
          <ac:chgData name="Stefan Rosemann" userId="59f8833a-3cb5-434f-a21b-1930ced4df7c" providerId="ADAL" clId="{5F461BD9-0835-4514-8FCC-DBCDB74FA8C7}" dt="2025-02-05T14:07:49.394" v="7103" actId="164"/>
          <ac:picMkLst>
            <pc:docMk/>
            <pc:sldMk cId="2386652865" sldId="268"/>
            <ac:picMk id="10" creationId="{5BD2E339-488E-14F1-4ADB-52BEBABE465E}"/>
          </ac:picMkLst>
        </pc:picChg>
        <pc:picChg chg="add mod">
          <ac:chgData name="Stefan Rosemann" userId="59f8833a-3cb5-434f-a21b-1930ced4df7c" providerId="ADAL" clId="{5F461BD9-0835-4514-8FCC-DBCDB74FA8C7}" dt="2025-01-02T20:38:02.337" v="1347" actId="1076"/>
          <ac:picMkLst>
            <pc:docMk/>
            <pc:sldMk cId="2386652865" sldId="268"/>
            <ac:picMk id="12" creationId="{DA2376F3-4A34-DC6E-6CD4-4C2DC97B271D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3" creationId="{3D4A44EA-23AB-A9E6-EE9A-F729BEEEF3E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4" creationId="{4126E95D-77BA-AB37-1394-ABF6A729965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5" creationId="{6E4A421F-8E9D-2510-3E6F-26D7D8DB1AEF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16" creationId="{F8EFB2AE-0B49-FDA3-A912-F2A9026C32E6}"/>
          </ac:picMkLst>
        </pc:picChg>
        <pc:picChg chg="mod">
          <ac:chgData name="Stefan Rosemann" userId="59f8833a-3cb5-434f-a21b-1930ced4df7c" providerId="ADAL" clId="{5F461BD9-0835-4514-8FCC-DBCDB74FA8C7}" dt="2025-02-05T14:07:49.394" v="7103" actId="164"/>
          <ac:picMkLst>
            <pc:docMk/>
            <pc:sldMk cId="2386652865" sldId="268"/>
            <ac:picMk id="20" creationId="{857BAE2A-58E9-E095-2EAA-345979732CF1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1" creationId="{40C32DEF-CA40-26AE-7853-2E0E662064DE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2" creationId="{9B97772B-0CA5-4AB1-CAED-A039CDD05AB7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3" creationId="{68C1F1A3-D55F-4DF5-611A-4DABB26E73B5}"/>
          </ac:picMkLst>
        </pc:picChg>
        <pc:picChg chg="add mod">
          <ac:chgData name="Stefan Rosemann" userId="59f8833a-3cb5-434f-a21b-1930ced4df7c" providerId="ADAL" clId="{5F461BD9-0835-4514-8FCC-DBCDB74FA8C7}" dt="2025-01-02T20:37:56.868" v="1346" actId="1076"/>
          <ac:picMkLst>
            <pc:docMk/>
            <pc:sldMk cId="2386652865" sldId="268"/>
            <ac:picMk id="24" creationId="{9E840CAF-DFB9-A515-FBFC-6FFCB0A97C8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5" creationId="{A4D74F24-2AD1-0A08-6155-D722F3122D58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6" creationId="{03950A06-C5E5-28C6-8CDD-C46E1D2FE4B2}"/>
          </ac:picMkLst>
        </pc:picChg>
        <pc:picChg chg="add mod">
          <ac:chgData name="Stefan Rosemann" userId="59f8833a-3cb5-434f-a21b-1930ced4df7c" providerId="ADAL" clId="{5F461BD9-0835-4514-8FCC-DBCDB74FA8C7}" dt="2025-01-03T00:20:54.936" v="2585" actId="1076"/>
          <ac:picMkLst>
            <pc:docMk/>
            <pc:sldMk cId="2386652865" sldId="268"/>
            <ac:picMk id="27" creationId="{78009F33-F710-ECCB-8622-1DB452D7B8B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8" creationId="{78953954-D11F-8E85-3EF5-09E340751D7D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29" creationId="{BCABAEBC-6D6C-6FF7-F064-E66B2DE9AFEA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0" creationId="{32AA4D98-9F9B-30D9-8D56-22204B03ECE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1" creationId="{1951959D-7DA5-04C0-5FD1-798802D27C9B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2" creationId="{6F940B92-54B5-5CB4-B3DA-5B82BA539217}"/>
          </ac:picMkLst>
        </pc:picChg>
        <pc:picChg chg="add mod or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3" creationId="{DC99DADB-5449-48B0-155B-1D39D8498A35}"/>
          </ac:picMkLst>
        </pc:picChg>
        <pc:picChg chg="add mod ord">
          <ac:chgData name="Stefan Rosemann" userId="59f8833a-3cb5-434f-a21b-1930ced4df7c" providerId="ADAL" clId="{5F461BD9-0835-4514-8FCC-DBCDB74FA8C7}" dt="2025-01-02T21:13:45.828" v="1579" actId="166"/>
          <ac:picMkLst>
            <pc:docMk/>
            <pc:sldMk cId="2386652865" sldId="268"/>
            <ac:picMk id="34" creationId="{6839CCBB-6A99-13F6-BF5C-F8183DD65D7C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35" creationId="{A240EC90-8A26-6812-3301-74724EEA36E7}"/>
          </ac:picMkLst>
        </pc:picChg>
        <pc:picChg chg="mod">
          <ac:chgData name="Stefan Rosemann" userId="59f8833a-3cb5-434f-a21b-1930ced4df7c" providerId="ADAL" clId="{5F461BD9-0835-4514-8FCC-DBCDB74FA8C7}" dt="2025-02-05T14:07:49.394" v="7103" actId="164"/>
          <ac:picMkLst>
            <pc:docMk/>
            <pc:sldMk cId="2386652865" sldId="268"/>
            <ac:picMk id="38" creationId="{2C8344A6-8FE3-7551-2792-38035CECDDCC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58" creationId="{78DD90F7-79A8-3AA0-B9B0-EBACEE81FD29}"/>
          </ac:picMkLst>
        </pc:picChg>
        <pc:picChg chg="add mod ord">
          <ac:chgData name="Stefan Rosemann" userId="59f8833a-3cb5-434f-a21b-1930ced4df7c" providerId="ADAL" clId="{5F461BD9-0835-4514-8FCC-DBCDB74FA8C7}" dt="2025-01-02T21:14:08.311" v="1583" actId="1076"/>
          <ac:picMkLst>
            <pc:docMk/>
            <pc:sldMk cId="2386652865" sldId="268"/>
            <ac:picMk id="59" creationId="{952D060D-93B9-6186-83EF-4E2FD7ED62B1}"/>
          </ac:picMkLst>
        </pc:picChg>
        <pc:picChg chg="add mod">
          <ac:chgData name="Stefan Rosemann" userId="59f8833a-3cb5-434f-a21b-1930ced4df7c" providerId="ADAL" clId="{5F461BD9-0835-4514-8FCC-DBCDB74FA8C7}" dt="2025-01-02T21:13:37.591" v="1577" actId="571"/>
          <ac:picMkLst>
            <pc:docMk/>
            <pc:sldMk cId="2386652865" sldId="268"/>
            <ac:picMk id="60" creationId="{C7B4CEA1-B17F-D245-9744-9BE923F49609}"/>
          </ac:picMkLst>
        </pc:picChg>
        <pc:picChg chg="add mod ord">
          <ac:chgData name="Stefan Rosemann" userId="59f8833a-3cb5-434f-a21b-1930ced4df7c" providerId="ADAL" clId="{5F461BD9-0835-4514-8FCC-DBCDB74FA8C7}" dt="2025-01-02T21:13:40.547" v="1578" actId="166"/>
          <ac:picMkLst>
            <pc:docMk/>
            <pc:sldMk cId="2386652865" sldId="268"/>
            <ac:picMk id="61" creationId="{EF883E66-A845-9C01-BC7D-249121ED107D}"/>
          </ac:picMkLst>
        </pc:picChg>
        <pc:picChg chg="add mod">
          <ac:chgData name="Stefan Rosemann" userId="59f8833a-3cb5-434f-a21b-1930ced4df7c" providerId="ADAL" clId="{5F461BD9-0835-4514-8FCC-DBCDB74FA8C7}" dt="2025-01-02T21:13:54.925" v="1580" actId="1076"/>
          <ac:picMkLst>
            <pc:docMk/>
            <pc:sldMk cId="2386652865" sldId="268"/>
            <ac:picMk id="62" creationId="{A3BCEF54-7B4F-6AF6-35AF-056CE51EC764}"/>
          </ac:picMkLst>
        </pc:picChg>
        <pc:picChg chg="add mod">
          <ac:chgData name="Stefan Rosemann" userId="59f8833a-3cb5-434f-a21b-1930ced4df7c" providerId="ADAL" clId="{5F461BD9-0835-4514-8FCC-DBCDB74FA8C7}" dt="2025-01-02T21:42:37.515" v="1760" actId="164"/>
          <ac:picMkLst>
            <pc:docMk/>
            <pc:sldMk cId="2386652865" sldId="268"/>
            <ac:picMk id="63" creationId="{7D9A155E-93A4-0E0F-E2CC-9261B9EA26B2}"/>
          </ac:picMkLst>
        </pc:picChg>
        <pc:picChg chg="add mod">
          <ac:chgData name="Stefan Rosemann" userId="59f8833a-3cb5-434f-a21b-1930ced4df7c" providerId="ADAL" clId="{5F461BD9-0835-4514-8FCC-DBCDB74FA8C7}" dt="2025-01-02T21:39:14.319" v="1732" actId="1076"/>
          <ac:picMkLst>
            <pc:docMk/>
            <pc:sldMk cId="2386652865" sldId="268"/>
            <ac:picMk id="11268" creationId="{31D137C9-149A-8B15-417A-5BC0AB0A5A57}"/>
          </ac:picMkLst>
        </pc:pic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6" creationId="{76796074-01ED-2E8B-64E9-0A78D5DC259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7" creationId="{ACF7E286-A8EB-F440-69FA-BD927FB268BD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8" creationId="{DEA4E4BF-9397-AA7F-BB26-0FD937E5D31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79" creationId="{F63DB5A8-ABBA-D7DB-A272-08FEBA2438C3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0" creationId="{C5D9C61E-AFDC-4FF9-18F2-36DA58D0DDC1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1" creationId="{7ABD6774-22D2-6DDA-A994-36DCAD00507A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2" creationId="{BD5B438F-8F3B-27D6-4903-6B8ABAACBAD7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3" creationId="{7DB4D876-D7CF-684C-717F-304782C5A286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4" creationId="{16781158-E6EC-28DB-8BCB-56D19CEE5659}"/>
          </ac:cxnSpMkLst>
        </pc:cxnChg>
        <pc:cxnChg chg="mod">
          <ac:chgData name="Stefan Rosemann" userId="59f8833a-3cb5-434f-a21b-1930ced4df7c" providerId="ADAL" clId="{5F461BD9-0835-4514-8FCC-DBCDB74FA8C7}" dt="2025-01-03T00:19:56.386" v="2579"/>
          <ac:cxnSpMkLst>
            <pc:docMk/>
            <pc:sldMk cId="2386652865" sldId="268"/>
            <ac:cxnSpMk id="11285" creationId="{5B710B79-F78B-1A94-982F-6F588DCAD940}"/>
          </ac:cxnSpMkLst>
        </pc:cxnChg>
      </pc:sldChg>
      <pc:sldChg chg="addSp delSp modSp add del mod setBg delAnim modAnim setClrOvrMap">
        <pc:chgData name="Stefan Rosemann" userId="59f8833a-3cb5-434f-a21b-1930ced4df7c" providerId="ADAL" clId="{5F461BD9-0835-4514-8FCC-DBCDB74FA8C7}" dt="2025-01-06T13:17:29.534" v="3739" actId="47"/>
        <pc:sldMkLst>
          <pc:docMk/>
          <pc:sldMk cId="740214008" sldId="269"/>
        </pc:sldMkLst>
      </pc:sldChg>
      <pc:sldChg chg="addSp delSp modSp add mod modAnim">
        <pc:chgData name="Stefan Rosemann" userId="59f8833a-3cb5-434f-a21b-1930ced4df7c" providerId="ADAL" clId="{5F461BD9-0835-4514-8FCC-DBCDB74FA8C7}" dt="2025-02-05T13:48:16.951" v="7070"/>
        <pc:sldMkLst>
          <pc:docMk/>
          <pc:sldMk cId="3843280733" sldId="270"/>
        </pc:sldMkLst>
        <pc:spChg chg="mod">
          <ac:chgData name="Stefan Rosemann" userId="59f8833a-3cb5-434f-a21b-1930ced4df7c" providerId="ADAL" clId="{5F461BD9-0835-4514-8FCC-DBCDB74FA8C7}" dt="2025-01-02T21:17:27.631" v="1603"/>
          <ac:spMkLst>
            <pc:docMk/>
            <pc:sldMk cId="3843280733" sldId="270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13:43.781" v="2476" actId="20577"/>
          <ac:spMkLst>
            <pc:docMk/>
            <pc:sldMk cId="3843280733" sldId="270"/>
            <ac:spMk id="4" creationId="{0DEB935F-9C52-5C95-A194-CDF3E8299484}"/>
          </ac:spMkLst>
        </pc:spChg>
        <pc:spChg chg="add mod">
          <ac:chgData name="Stefan Rosemann" userId="59f8833a-3cb5-434f-a21b-1930ced4df7c" providerId="ADAL" clId="{5F461BD9-0835-4514-8FCC-DBCDB74FA8C7}" dt="2025-01-03T00:54:28.840" v="2843" actId="1076"/>
          <ac:spMkLst>
            <pc:docMk/>
            <pc:sldMk cId="3843280733" sldId="270"/>
            <ac:spMk id="10" creationId="{248CB031-A3E6-4FEB-14EA-117B2709B349}"/>
          </ac:spMkLst>
        </pc:spChg>
        <pc:spChg chg="mod">
          <ac:chgData name="Stefan Rosemann" userId="59f8833a-3cb5-434f-a21b-1930ced4df7c" providerId="ADAL" clId="{5F461BD9-0835-4514-8FCC-DBCDB74FA8C7}" dt="2025-02-05T13:46:56.259" v="7059"/>
          <ac:spMkLst>
            <pc:docMk/>
            <pc:sldMk cId="3843280733" sldId="270"/>
            <ac:spMk id="11" creationId="{49561AA0-9A85-951B-0F1D-2922153686C7}"/>
          </ac:spMkLst>
        </pc:spChg>
        <pc:spChg chg="mod">
          <ac:chgData name="Stefan Rosemann" userId="59f8833a-3cb5-434f-a21b-1930ced4df7c" providerId="ADAL" clId="{5F461BD9-0835-4514-8FCC-DBCDB74FA8C7}" dt="2025-02-05T13:46:56.259" v="7059"/>
          <ac:spMkLst>
            <pc:docMk/>
            <pc:sldMk cId="3843280733" sldId="270"/>
            <ac:spMk id="15" creationId="{165EDD68-BD89-20FC-52F8-AD4D051520F1}"/>
          </ac:spMkLst>
        </pc:spChg>
        <pc:spChg chg="mod">
          <ac:chgData name="Stefan Rosemann" userId="59f8833a-3cb5-434f-a21b-1930ced4df7c" providerId="ADAL" clId="{5F461BD9-0835-4514-8FCC-DBCDB74FA8C7}" dt="2025-02-05T13:47:25.963" v="7066" actId="1076"/>
          <ac:spMkLst>
            <pc:docMk/>
            <pc:sldMk cId="3843280733" sldId="270"/>
            <ac:spMk id="18" creationId="{0A237504-F642-A1A4-8EFA-4F2752996A90}"/>
          </ac:spMkLst>
        </pc:spChg>
        <pc:spChg chg="mod">
          <ac:chgData name="Stefan Rosemann" userId="59f8833a-3cb5-434f-a21b-1930ced4df7c" providerId="ADAL" clId="{5F461BD9-0835-4514-8FCC-DBCDB74FA8C7}" dt="2025-02-05T13:47:11.843" v="7062" actId="1076"/>
          <ac:spMkLst>
            <pc:docMk/>
            <pc:sldMk cId="3843280733" sldId="270"/>
            <ac:spMk id="22" creationId="{B2EFA88E-AA86-322D-9940-358D73F3FDB0}"/>
          </ac:spMkLst>
        </pc:spChg>
        <pc:grpChg chg="add mod">
          <ac:chgData name="Stefan Rosemann" userId="59f8833a-3cb5-434f-a21b-1930ced4df7c" providerId="ADAL" clId="{5F461BD9-0835-4514-8FCC-DBCDB74FA8C7}" dt="2025-02-05T13:46:56.259" v="7059"/>
          <ac:grpSpMkLst>
            <pc:docMk/>
            <pc:sldMk cId="3843280733" sldId="270"/>
            <ac:grpSpMk id="3" creationId="{32A0CF4D-8C0B-C490-F897-2C1E9EEA7F1F}"/>
          </ac:grpSpMkLst>
        </pc:grpChg>
        <pc:grpChg chg="mod">
          <ac:chgData name="Stefan Rosemann" userId="59f8833a-3cb5-434f-a21b-1930ced4df7c" providerId="ADAL" clId="{5F461BD9-0835-4514-8FCC-DBCDB74FA8C7}" dt="2025-01-02T21:50:00.307" v="1810" actId="14100"/>
          <ac:grpSpMkLst>
            <pc:docMk/>
            <pc:sldMk cId="3843280733" sldId="270"/>
            <ac:grpSpMk id="5" creationId="{FA6C3030-914B-0815-7FC3-516488BD1C4B}"/>
          </ac:grpSpMkLst>
        </pc:grpChg>
        <pc:grpChg chg="mod">
          <ac:chgData name="Stefan Rosemann" userId="59f8833a-3cb5-434f-a21b-1930ced4df7c" providerId="ADAL" clId="{5F461BD9-0835-4514-8FCC-DBCDB74FA8C7}" dt="2025-02-05T13:46:56.259" v="7059"/>
          <ac:grpSpMkLst>
            <pc:docMk/>
            <pc:sldMk cId="3843280733" sldId="270"/>
            <ac:grpSpMk id="8" creationId="{40DE0385-CEB4-F010-E1C2-AE505B27A03D}"/>
          </ac:grpSpMkLst>
        </pc:grpChg>
        <pc:grpChg chg="mod">
          <ac:chgData name="Stefan Rosemann" userId="59f8833a-3cb5-434f-a21b-1930ced4df7c" providerId="ADAL" clId="{5F461BD9-0835-4514-8FCC-DBCDB74FA8C7}" dt="2025-02-05T13:46:56.259" v="7059"/>
          <ac:grpSpMkLst>
            <pc:docMk/>
            <pc:sldMk cId="3843280733" sldId="270"/>
            <ac:grpSpMk id="13" creationId="{CD5D830A-AD15-F5EF-D84B-1417ABE0B9C6}"/>
          </ac:grpSpMkLst>
        </pc:grpChg>
        <pc:grpChg chg="add mod">
          <ac:chgData name="Stefan Rosemann" userId="59f8833a-3cb5-434f-a21b-1930ced4df7c" providerId="ADAL" clId="{5F461BD9-0835-4514-8FCC-DBCDB74FA8C7}" dt="2025-02-05T13:47:11.843" v="7062" actId="1076"/>
          <ac:grpSpMkLst>
            <pc:docMk/>
            <pc:sldMk cId="3843280733" sldId="270"/>
            <ac:grpSpMk id="16" creationId="{09BF62D3-EE31-9EF3-BE4F-A2304493F0C9}"/>
          </ac:grpSpMkLst>
        </pc:grpChg>
        <pc:grpChg chg="mod">
          <ac:chgData name="Stefan Rosemann" userId="59f8833a-3cb5-434f-a21b-1930ced4df7c" providerId="ADAL" clId="{5F461BD9-0835-4514-8FCC-DBCDB74FA8C7}" dt="2025-02-05T13:47:11.843" v="7062" actId="1076"/>
          <ac:grpSpMkLst>
            <pc:docMk/>
            <pc:sldMk cId="3843280733" sldId="270"/>
            <ac:grpSpMk id="17" creationId="{7CB6B9E6-DED6-3125-E869-E286A49FCE28}"/>
          </ac:grpSpMkLst>
        </pc:grpChg>
        <pc:grpChg chg="mod">
          <ac:chgData name="Stefan Rosemann" userId="59f8833a-3cb5-434f-a21b-1930ced4df7c" providerId="ADAL" clId="{5F461BD9-0835-4514-8FCC-DBCDB74FA8C7}" dt="2025-02-05T13:47:11.843" v="7062" actId="1076"/>
          <ac:grpSpMkLst>
            <pc:docMk/>
            <pc:sldMk cId="3843280733" sldId="270"/>
            <ac:grpSpMk id="20" creationId="{3F308499-08FC-6E2F-E9E2-0BB0AA3D9A74}"/>
          </ac:grpSpMkLst>
        </pc:grp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6" creationId="{3D341B5D-3716-F096-8ECB-C0FA565BD69E}"/>
          </ac:picMkLst>
        </pc:picChg>
        <pc:picChg chg="mod topLvl">
          <ac:chgData name="Stefan Rosemann" userId="59f8833a-3cb5-434f-a21b-1930ced4df7c" providerId="ADAL" clId="{5F461BD9-0835-4514-8FCC-DBCDB74FA8C7}" dt="2025-01-02T21:50:47.335" v="1819" actId="165"/>
          <ac:picMkLst>
            <pc:docMk/>
            <pc:sldMk cId="3843280733" sldId="270"/>
            <ac:picMk id="7" creationId="{3DE9DBC7-76D8-656E-14B4-22E545E9838C}"/>
          </ac:picMkLst>
        </pc:picChg>
        <pc:picChg chg="add mod">
          <ac:chgData name="Stefan Rosemann" userId="59f8833a-3cb5-434f-a21b-1930ced4df7c" providerId="ADAL" clId="{5F461BD9-0835-4514-8FCC-DBCDB74FA8C7}" dt="2025-01-03T08:35:44.468" v="2938" actId="14100"/>
          <ac:picMkLst>
            <pc:docMk/>
            <pc:sldMk cId="3843280733" sldId="270"/>
            <ac:picMk id="9" creationId="{9D65B469-A031-F135-7185-D4BD95E00AF1}"/>
          </ac:picMkLst>
        </pc:picChg>
        <pc:picChg chg="mod">
          <ac:chgData name="Stefan Rosemann" userId="59f8833a-3cb5-434f-a21b-1930ced4df7c" providerId="ADAL" clId="{5F461BD9-0835-4514-8FCC-DBCDB74FA8C7}" dt="2025-02-05T13:46:56.259" v="7059"/>
          <ac:picMkLst>
            <pc:docMk/>
            <pc:sldMk cId="3843280733" sldId="270"/>
            <ac:picMk id="12" creationId="{85EA6FE3-3129-C505-B5B3-7BF198326937}"/>
          </ac:picMkLst>
        </pc:picChg>
        <pc:picChg chg="mod">
          <ac:chgData name="Stefan Rosemann" userId="59f8833a-3cb5-434f-a21b-1930ced4df7c" providerId="ADAL" clId="{5F461BD9-0835-4514-8FCC-DBCDB74FA8C7}" dt="2025-02-05T13:46:56.259" v="7059"/>
          <ac:picMkLst>
            <pc:docMk/>
            <pc:sldMk cId="3843280733" sldId="270"/>
            <ac:picMk id="14" creationId="{09DEA0D8-170C-1613-0525-872DA29685B2}"/>
          </ac:picMkLst>
        </pc:picChg>
        <pc:picChg chg="mod">
          <ac:chgData name="Stefan Rosemann" userId="59f8833a-3cb5-434f-a21b-1930ced4df7c" providerId="ADAL" clId="{5F461BD9-0835-4514-8FCC-DBCDB74FA8C7}" dt="2025-02-05T13:47:11.843" v="7062" actId="1076"/>
          <ac:picMkLst>
            <pc:docMk/>
            <pc:sldMk cId="3843280733" sldId="270"/>
            <ac:picMk id="19" creationId="{5F49A16C-EE82-A1A1-F924-8A993F1A2F50}"/>
          </ac:picMkLst>
        </pc:picChg>
        <pc:picChg chg="mod">
          <ac:chgData name="Stefan Rosemann" userId="59f8833a-3cb5-434f-a21b-1930ced4df7c" providerId="ADAL" clId="{5F461BD9-0835-4514-8FCC-DBCDB74FA8C7}" dt="2025-02-05T13:47:11.843" v="7062" actId="1076"/>
          <ac:picMkLst>
            <pc:docMk/>
            <pc:sldMk cId="3843280733" sldId="270"/>
            <ac:picMk id="21" creationId="{F3173024-7B5C-1F1A-3F96-C05526EB618C}"/>
          </ac:picMkLst>
        </pc:picChg>
        <pc:picChg chg="mod">
          <ac:chgData name="Stefan Rosemann" userId="59f8833a-3cb5-434f-a21b-1930ced4df7c" providerId="ADAL" clId="{5F461BD9-0835-4514-8FCC-DBCDB74FA8C7}" dt="2025-01-02T21:50:00.307" v="1810" actId="14100"/>
          <ac:picMkLst>
            <pc:docMk/>
            <pc:sldMk cId="3843280733" sldId="270"/>
            <ac:picMk id="11266" creationId="{D9B44587-E488-E1E9-2B91-168181C1C8A3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4" creationId="{6C586A95-72A1-0716-3556-30A4595F3650}"/>
          </ac:picMkLst>
        </pc:picChg>
        <pc:picChg chg="add mod topLvl">
          <ac:chgData name="Stefan Rosemann" userId="59f8833a-3cb5-434f-a21b-1930ced4df7c" providerId="ADAL" clId="{5F461BD9-0835-4514-8FCC-DBCDB74FA8C7}" dt="2025-01-02T21:50:41.525" v="1818" actId="165"/>
          <ac:picMkLst>
            <pc:docMk/>
            <pc:sldMk cId="3843280733" sldId="270"/>
            <ac:picMk id="13316" creationId="{D37C816A-8B85-5097-ED76-F207F1D4815C}"/>
          </ac:picMkLst>
        </pc:picChg>
      </pc:sldChg>
      <pc:sldChg chg="addSp delSp modSp add del mod addAnim delAnim modAnim">
        <pc:chgData name="Stefan Rosemann" userId="59f8833a-3cb5-434f-a21b-1930ced4df7c" providerId="ADAL" clId="{5F461BD9-0835-4514-8FCC-DBCDB74FA8C7}" dt="2025-01-02T21:31:25.276" v="1692" actId="47"/>
        <pc:sldMkLst>
          <pc:docMk/>
          <pc:sldMk cId="614234103" sldId="271"/>
        </pc:sldMkLst>
      </pc:sldChg>
      <pc:sldChg chg="addSp delSp modSp add mod addAnim delAnim modAnim">
        <pc:chgData name="Stefan Rosemann" userId="59f8833a-3cb5-434f-a21b-1930ced4df7c" providerId="ADAL" clId="{5F461BD9-0835-4514-8FCC-DBCDB74FA8C7}" dt="2025-02-05T14:27:24.449" v="7156"/>
        <pc:sldMkLst>
          <pc:docMk/>
          <pc:sldMk cId="3409858230" sldId="272"/>
        </pc:sldMkLst>
        <pc:spChg chg="mod">
          <ac:chgData name="Stefan Rosemann" userId="59f8833a-3cb5-434f-a21b-1930ced4df7c" providerId="ADAL" clId="{5F461BD9-0835-4514-8FCC-DBCDB74FA8C7}" dt="2025-01-02T21:31:21.722" v="1691"/>
          <ac:spMkLst>
            <pc:docMk/>
            <pc:sldMk cId="3409858230" sldId="272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2-05T14:24:04.313" v="7136"/>
          <ac:spMkLst>
            <pc:docMk/>
            <pc:sldMk cId="3409858230" sldId="272"/>
            <ac:spMk id="13" creationId="{E2CC61D1-15B5-DA3C-D283-7A4090F7C535}"/>
          </ac:spMkLst>
        </pc:spChg>
        <pc:spChg chg="mod">
          <ac:chgData name="Stefan Rosemann" userId="59f8833a-3cb5-434f-a21b-1930ced4df7c" providerId="ADAL" clId="{5F461BD9-0835-4514-8FCC-DBCDB74FA8C7}" dt="2025-02-05T14:24:04.313" v="7136"/>
          <ac:spMkLst>
            <pc:docMk/>
            <pc:sldMk cId="3409858230" sldId="272"/>
            <ac:spMk id="25" creationId="{A37604B3-1EDB-15A3-C926-1AF43C91CC31}"/>
          </ac:spMkLst>
        </pc:spChg>
        <pc:spChg chg="mod">
          <ac:chgData name="Stefan Rosemann" userId="59f8833a-3cb5-434f-a21b-1930ced4df7c" providerId="ADAL" clId="{5F461BD9-0835-4514-8FCC-DBCDB74FA8C7}" dt="2025-02-05T14:24:15.126" v="7138"/>
          <ac:spMkLst>
            <pc:docMk/>
            <pc:sldMk cId="3409858230" sldId="272"/>
            <ac:spMk id="30" creationId="{2951379B-F1AB-DDA3-BE08-24BE5EF28C65}"/>
          </ac:spMkLst>
        </pc:spChg>
        <pc:spChg chg="mod">
          <ac:chgData name="Stefan Rosemann" userId="59f8833a-3cb5-434f-a21b-1930ced4df7c" providerId="ADAL" clId="{5F461BD9-0835-4514-8FCC-DBCDB74FA8C7}" dt="2025-02-05T14:24:15.126" v="7138"/>
          <ac:spMkLst>
            <pc:docMk/>
            <pc:sldMk cId="3409858230" sldId="272"/>
            <ac:spMk id="38" creationId="{0EE974CB-5F90-B56A-EA88-B3D7DCB1197D}"/>
          </ac:spMkLst>
        </pc:spChg>
        <pc:spChg chg="mod">
          <ac:chgData name="Stefan Rosemann" userId="59f8833a-3cb5-434f-a21b-1930ced4df7c" providerId="ADAL" clId="{5F461BD9-0835-4514-8FCC-DBCDB74FA8C7}" dt="2025-02-05T14:27:08.703" v="7153"/>
          <ac:spMkLst>
            <pc:docMk/>
            <pc:sldMk cId="3409858230" sldId="272"/>
            <ac:spMk id="41" creationId="{19129765-7632-A39E-03ED-D4180E314DFC}"/>
          </ac:spMkLst>
        </pc:spChg>
        <pc:spChg chg="mod">
          <ac:chgData name="Stefan Rosemann" userId="59f8833a-3cb5-434f-a21b-1930ced4df7c" providerId="ADAL" clId="{5F461BD9-0835-4514-8FCC-DBCDB74FA8C7}" dt="2025-02-05T14:27:08.703" v="7153"/>
          <ac:spMkLst>
            <pc:docMk/>
            <pc:sldMk cId="3409858230" sldId="272"/>
            <ac:spMk id="50" creationId="{649F550A-62EB-1E42-D217-486FA77A9C9B}"/>
          </ac:spMkLst>
        </pc:spChg>
        <pc:spChg chg="mod">
          <ac:chgData name="Stefan Rosemann" userId="59f8833a-3cb5-434f-a21b-1930ced4df7c" providerId="ADAL" clId="{5F461BD9-0835-4514-8FCC-DBCDB74FA8C7}" dt="2025-02-05T14:27:20.534" v="7155"/>
          <ac:spMkLst>
            <pc:docMk/>
            <pc:sldMk cId="3409858230" sldId="272"/>
            <ac:spMk id="56" creationId="{F332A0F2-7C65-3F52-5D5D-C8526A1CFE08}"/>
          </ac:spMkLst>
        </pc:spChg>
        <pc:spChg chg="mod">
          <ac:chgData name="Stefan Rosemann" userId="59f8833a-3cb5-434f-a21b-1930ced4df7c" providerId="ADAL" clId="{5F461BD9-0835-4514-8FCC-DBCDB74FA8C7}" dt="2025-02-05T14:27:20.534" v="7155"/>
          <ac:spMkLst>
            <pc:docMk/>
            <pc:sldMk cId="3409858230" sldId="272"/>
            <ac:spMk id="61" creationId="{41245C2A-B116-ED65-599C-F0348F9809B9}"/>
          </ac:spMkLst>
        </pc:spChg>
        <pc:spChg chg="add mod">
          <ac:chgData name="Stefan Rosemann" userId="59f8833a-3cb5-434f-a21b-1930ced4df7c" providerId="ADAL" clId="{5F461BD9-0835-4514-8FCC-DBCDB74FA8C7}" dt="2025-01-02T21:25:16.608" v="1651" actId="164"/>
          <ac:spMkLst>
            <pc:docMk/>
            <pc:sldMk cId="3409858230" sldId="272"/>
            <ac:spMk id="71" creationId="{AD3041B8-2384-3BBF-66B7-5F3F904C888A}"/>
          </ac:spMkLst>
        </pc:spChg>
        <pc:spChg chg="add mod">
          <ac:chgData name="Stefan Rosemann" userId="59f8833a-3cb5-434f-a21b-1930ced4df7c" providerId="ADAL" clId="{5F461BD9-0835-4514-8FCC-DBCDB74FA8C7}" dt="2025-01-02T21:32:40.795" v="1697" actId="1076"/>
          <ac:spMkLst>
            <pc:docMk/>
            <pc:sldMk cId="3409858230" sldId="272"/>
            <ac:spMk id="86" creationId="{CDE558BB-712E-2301-AFBB-50CB0D80825F}"/>
          </ac:spMkLst>
        </pc:spChg>
        <pc:spChg chg="mod">
          <ac:chgData name="Stefan Rosemann" userId="59f8833a-3cb5-434f-a21b-1930ced4df7c" providerId="ADAL" clId="{5F461BD9-0835-4514-8FCC-DBCDB74FA8C7}" dt="2025-01-02T21:43:39.471" v="1764"/>
          <ac:spMkLst>
            <pc:docMk/>
            <pc:sldMk cId="3409858230" sldId="272"/>
            <ac:spMk id="89" creationId="{65071B36-E8C4-DDB3-3CEC-DE8E38B6555B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7" creationId="{03D9F53F-87BA-5E5A-2ABC-3A2F8E1339EF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8" creationId="{85D44604-1215-B7B0-BEE6-377C0FCC8C7D}"/>
          </ac:spMkLst>
        </pc:spChg>
        <pc:spChg chg="mod">
          <ac:chgData name="Stefan Rosemann" userId="59f8833a-3cb5-434f-a21b-1930ced4df7c" providerId="ADAL" clId="{5F461BD9-0835-4514-8FCC-DBCDB74FA8C7}" dt="2025-01-03T00:22:26.948" v="2591"/>
          <ac:spMkLst>
            <pc:docMk/>
            <pc:sldMk cId="3409858230" sldId="272"/>
            <ac:spMk id="14359" creationId="{9DC1E1F8-6F17-5658-3946-C36C7037276A}"/>
          </ac:spMkLst>
        </pc:spChg>
        <pc:spChg chg="mod">
          <ac:chgData name="Stefan Rosemann" userId="59f8833a-3cb5-434f-a21b-1930ced4df7c" providerId="ADAL" clId="{5F461BD9-0835-4514-8FCC-DBCDB74FA8C7}" dt="2025-01-03T00:23:30.779" v="2597" actId="1076"/>
          <ac:spMkLst>
            <pc:docMk/>
            <pc:sldMk cId="3409858230" sldId="272"/>
            <ac:spMk id="14360" creationId="{167CE788-B5F4-40F1-E78E-EBAE45D2365F}"/>
          </ac:spMkLst>
        </pc:spChg>
        <pc:spChg chg="mod">
          <ac:chgData name="Stefan Rosemann" userId="59f8833a-3cb5-434f-a21b-1930ced4df7c" providerId="ADAL" clId="{5F461BD9-0835-4514-8FCC-DBCDB74FA8C7}" dt="2025-01-03T00:22:52.949" v="2592" actId="1076"/>
          <ac:spMkLst>
            <pc:docMk/>
            <pc:sldMk cId="3409858230" sldId="272"/>
            <ac:spMk id="14361" creationId="{CE4ABC2B-AE79-6204-00CE-B2B67D6A5AAE}"/>
          </ac:spMkLst>
        </pc:spChg>
        <pc:spChg chg="mod">
          <ac:chgData name="Stefan Rosemann" userId="59f8833a-3cb5-434f-a21b-1930ced4df7c" providerId="ADAL" clId="{5F461BD9-0835-4514-8FCC-DBCDB74FA8C7}" dt="2025-01-03T00:22:57.193" v="2593" actId="1076"/>
          <ac:spMkLst>
            <pc:docMk/>
            <pc:sldMk cId="3409858230" sldId="272"/>
            <ac:spMk id="14362" creationId="{A0111449-BDB2-8353-958C-E04EF0A47859}"/>
          </ac:spMkLst>
        </pc:spChg>
        <pc:grpChg chg="add del mod">
          <ac:chgData name="Stefan Rosemann" userId="59f8833a-3cb5-434f-a21b-1930ced4df7c" providerId="ADAL" clId="{5F461BD9-0835-4514-8FCC-DBCDB74FA8C7}" dt="2025-01-02T22:58:11.678" v="2089" actId="478"/>
          <ac:grpSpMkLst>
            <pc:docMk/>
            <pc:sldMk cId="3409858230" sldId="272"/>
            <ac:grpSpMk id="3" creationId="{B1B9C56E-E704-0CEF-F431-07BEC8B91C8A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" creationId="{9FE07DCD-BECB-9E16-8032-3805A59A9B98}"/>
          </ac:grpSpMkLst>
        </pc:grpChg>
        <pc:grpChg chg="add mod">
          <ac:chgData name="Stefan Rosemann" userId="59f8833a-3cb5-434f-a21b-1930ced4df7c" providerId="ADAL" clId="{5F461BD9-0835-4514-8FCC-DBCDB74FA8C7}" dt="2025-02-05T14:24:04.313" v="7136"/>
          <ac:grpSpMkLst>
            <pc:docMk/>
            <pc:sldMk cId="3409858230" sldId="272"/>
            <ac:grpSpMk id="7" creationId="{B4116B63-200D-43B3-39C4-79B9BAD21A8E}"/>
          </ac:grpSpMkLst>
        </pc:grpChg>
        <pc:grpChg chg="mod">
          <ac:chgData name="Stefan Rosemann" userId="59f8833a-3cb5-434f-a21b-1930ced4df7c" providerId="ADAL" clId="{5F461BD9-0835-4514-8FCC-DBCDB74FA8C7}" dt="2025-02-05T14:24:04.313" v="7136"/>
          <ac:grpSpMkLst>
            <pc:docMk/>
            <pc:sldMk cId="3409858230" sldId="272"/>
            <ac:grpSpMk id="9" creationId="{EB70C59D-4C8D-8089-43A9-0180FA5261F6}"/>
          </ac:grpSpMkLst>
        </pc:grpChg>
        <pc:grpChg chg="add del mod">
          <ac:chgData name="Stefan Rosemann" userId="59f8833a-3cb5-434f-a21b-1930ced4df7c" providerId="ADAL" clId="{5F461BD9-0835-4514-8FCC-DBCDB74FA8C7}" dt="2025-01-02T22:58:11.921" v="2090" actId="478"/>
          <ac:grpSpMkLst>
            <pc:docMk/>
            <pc:sldMk cId="3409858230" sldId="272"/>
            <ac:grpSpMk id="20" creationId="{50774F3D-B4C0-1D4B-93FF-62D24D096B16}"/>
          </ac:grpSpMkLst>
        </pc:grpChg>
        <pc:grpChg chg="mod">
          <ac:chgData name="Stefan Rosemann" userId="59f8833a-3cb5-434f-a21b-1930ced4df7c" providerId="ADAL" clId="{5F461BD9-0835-4514-8FCC-DBCDB74FA8C7}" dt="2025-02-05T14:24:04.313" v="7136"/>
          <ac:grpSpMkLst>
            <pc:docMk/>
            <pc:sldMk cId="3409858230" sldId="272"/>
            <ac:grpSpMk id="21" creationId="{6922BF19-29F5-0E14-8498-5CB6402DFD41}"/>
          </ac:grpSpMkLst>
        </pc:grpChg>
        <pc:grpChg chg="add mod">
          <ac:chgData name="Stefan Rosemann" userId="59f8833a-3cb5-434f-a21b-1930ced4df7c" providerId="ADAL" clId="{5F461BD9-0835-4514-8FCC-DBCDB74FA8C7}" dt="2025-02-05T14:24:15.126" v="7138"/>
          <ac:grpSpMkLst>
            <pc:docMk/>
            <pc:sldMk cId="3409858230" sldId="272"/>
            <ac:grpSpMk id="26" creationId="{0EB482C6-F104-5B16-469D-0E94EBD45A78}"/>
          </ac:grpSpMkLst>
        </pc:grpChg>
        <pc:grpChg chg="mod">
          <ac:chgData name="Stefan Rosemann" userId="59f8833a-3cb5-434f-a21b-1930ced4df7c" providerId="ADAL" clId="{5F461BD9-0835-4514-8FCC-DBCDB74FA8C7}" dt="2025-02-05T14:24:15.126" v="7138"/>
          <ac:grpSpMkLst>
            <pc:docMk/>
            <pc:sldMk cId="3409858230" sldId="272"/>
            <ac:grpSpMk id="29" creationId="{ED2A8BD9-A16E-D5B3-6106-5893AC21F905}"/>
          </ac:grpSpMkLst>
        </pc:grpChg>
        <pc:grpChg chg="mod">
          <ac:chgData name="Stefan Rosemann" userId="59f8833a-3cb5-434f-a21b-1930ced4df7c" providerId="ADAL" clId="{5F461BD9-0835-4514-8FCC-DBCDB74FA8C7}" dt="2025-02-05T14:24:15.126" v="7138"/>
          <ac:grpSpMkLst>
            <pc:docMk/>
            <pc:sldMk cId="3409858230" sldId="272"/>
            <ac:grpSpMk id="33" creationId="{67ADD140-C58E-B554-E90C-509CB1653311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37" creationId="{F2ACB55C-3351-F0A0-6219-F400762C343C}"/>
          </ac:grpSpMkLst>
        </pc:grpChg>
        <pc:grpChg chg="add mod">
          <ac:chgData name="Stefan Rosemann" userId="59f8833a-3cb5-434f-a21b-1930ced4df7c" providerId="ADAL" clId="{5F461BD9-0835-4514-8FCC-DBCDB74FA8C7}" dt="2025-02-05T14:27:08.703" v="7153"/>
          <ac:grpSpMkLst>
            <pc:docMk/>
            <pc:sldMk cId="3409858230" sldId="272"/>
            <ac:grpSpMk id="39" creationId="{25C76480-1829-06C0-9560-D5E4DF49C1FE}"/>
          </ac:grpSpMkLst>
        </pc:grpChg>
        <pc:grpChg chg="mod">
          <ac:chgData name="Stefan Rosemann" userId="59f8833a-3cb5-434f-a21b-1930ced4df7c" providerId="ADAL" clId="{5F461BD9-0835-4514-8FCC-DBCDB74FA8C7}" dt="2025-02-05T14:27:08.703" v="7153"/>
          <ac:grpSpMkLst>
            <pc:docMk/>
            <pc:sldMk cId="3409858230" sldId="272"/>
            <ac:grpSpMk id="40" creationId="{5B89B7BF-559A-F795-D0A6-C09950B1B1A3}"/>
          </ac:grpSpMkLst>
        </pc:grpChg>
        <pc:grpChg chg="mod">
          <ac:chgData name="Stefan Rosemann" userId="59f8833a-3cb5-434f-a21b-1930ced4df7c" providerId="ADAL" clId="{5F461BD9-0835-4514-8FCC-DBCDB74FA8C7}" dt="2025-02-05T14:27:08.703" v="7153"/>
          <ac:grpSpMkLst>
            <pc:docMk/>
            <pc:sldMk cId="3409858230" sldId="272"/>
            <ac:grpSpMk id="46" creationId="{1CF140EC-2953-50E4-7B4C-45AF9A42F420}"/>
          </ac:grpSpMkLst>
        </pc:grpChg>
        <pc:grpChg chg="add mod">
          <ac:chgData name="Stefan Rosemann" userId="59f8833a-3cb5-434f-a21b-1930ced4df7c" providerId="ADAL" clId="{5F461BD9-0835-4514-8FCC-DBCDB74FA8C7}" dt="2025-02-05T14:27:20.534" v="7155"/>
          <ac:grpSpMkLst>
            <pc:docMk/>
            <pc:sldMk cId="3409858230" sldId="272"/>
            <ac:grpSpMk id="52" creationId="{12E2CE8A-6072-24E7-B241-F308CD442424}"/>
          </ac:grpSpMkLst>
        </pc:grpChg>
        <pc:grpChg chg="mod">
          <ac:chgData name="Stefan Rosemann" userId="59f8833a-3cb5-434f-a21b-1930ced4df7c" providerId="ADAL" clId="{5F461BD9-0835-4514-8FCC-DBCDB74FA8C7}" dt="2025-02-05T14:27:20.534" v="7155"/>
          <ac:grpSpMkLst>
            <pc:docMk/>
            <pc:sldMk cId="3409858230" sldId="272"/>
            <ac:grpSpMk id="54" creationId="{862B8BED-2643-229B-0D7A-E132C7F1339F}"/>
          </ac:grpSpMkLst>
        </pc:grpChg>
        <pc:grpChg chg="add del mod">
          <ac:chgData name="Stefan Rosemann" userId="59f8833a-3cb5-434f-a21b-1930ced4df7c" providerId="ADAL" clId="{5F461BD9-0835-4514-8FCC-DBCDB74FA8C7}" dt="2025-01-02T22:58:12.171" v="2091" actId="1076"/>
          <ac:grpSpMkLst>
            <pc:docMk/>
            <pc:sldMk cId="3409858230" sldId="272"/>
            <ac:grpSpMk id="55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1:16:02.012" v="1601"/>
          <ac:grpSpMkLst>
            <pc:docMk/>
            <pc:sldMk cId="3409858230" sldId="272"/>
            <ac:grpSpMk id="57" creationId="{62358BE4-7D7A-0E26-00BE-F4FD96E5F225}"/>
          </ac:grpSpMkLst>
        </pc:grpChg>
        <pc:grpChg chg="mod">
          <ac:chgData name="Stefan Rosemann" userId="59f8833a-3cb5-434f-a21b-1930ced4df7c" providerId="ADAL" clId="{5F461BD9-0835-4514-8FCC-DBCDB74FA8C7}" dt="2025-02-05T14:27:20.534" v="7155"/>
          <ac:grpSpMkLst>
            <pc:docMk/>
            <pc:sldMk cId="3409858230" sldId="272"/>
            <ac:grpSpMk id="59" creationId="{3D6CA809-CDCB-A8BE-F5C3-B33013774A67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72" creationId="{D6AE5990-8490-186D-3474-4BE6E188F160}"/>
          </ac:grpSpMkLst>
        </pc:grpChg>
        <pc:grpChg chg="add mod">
          <ac:chgData name="Stefan Rosemann" userId="59f8833a-3cb5-434f-a21b-1930ced4df7c" providerId="ADAL" clId="{5F461BD9-0835-4514-8FCC-DBCDB74FA8C7}" dt="2025-01-02T21:29:36.306" v="1684" actId="571"/>
          <ac:grpSpMkLst>
            <pc:docMk/>
            <pc:sldMk cId="3409858230" sldId="272"/>
            <ac:grpSpMk id="79" creationId="{8CCF74CC-8080-FAFF-2D36-E8B8E59E38C1}"/>
          </ac:grpSpMkLst>
        </pc:grpChg>
        <pc:grpChg chg="add mod">
          <ac:chgData name="Stefan Rosemann" userId="59f8833a-3cb5-434f-a21b-1930ced4df7c" providerId="ADAL" clId="{5F461BD9-0835-4514-8FCC-DBCDB74FA8C7}" dt="2025-01-02T21:30:19.244" v="1687" actId="164"/>
          <ac:grpSpMkLst>
            <pc:docMk/>
            <pc:sldMk cId="3409858230" sldId="272"/>
            <ac:grpSpMk id="80" creationId="{0BE286DF-B192-7038-5C89-DB3ABE4EAF34}"/>
          </ac:grpSpMkLst>
        </pc:grpChg>
        <pc:grpChg chg="add del mod">
          <ac:chgData name="Stefan Rosemann" userId="59f8833a-3cb5-434f-a21b-1930ced4df7c" providerId="ADAL" clId="{5F461BD9-0835-4514-8FCC-DBCDB74FA8C7}" dt="2025-01-02T22:58:12.399" v="2092" actId="478"/>
          <ac:grpSpMkLst>
            <pc:docMk/>
            <pc:sldMk cId="3409858230" sldId="272"/>
            <ac:grpSpMk id="84" creationId="{9930DB9E-F888-34EC-5A95-51CB3421C37F}"/>
          </ac:grpSpMkLst>
        </pc:grpChg>
        <pc:grpChg chg="add mod">
          <ac:chgData name="Stefan Rosemann" userId="59f8833a-3cb5-434f-a21b-1930ced4df7c" providerId="ADAL" clId="{5F461BD9-0835-4514-8FCC-DBCDB74FA8C7}" dt="2025-01-02T21:43:39.471" v="1764"/>
          <ac:grpSpMkLst>
            <pc:docMk/>
            <pc:sldMk cId="3409858230" sldId="272"/>
            <ac:grpSpMk id="87" creationId="{A21A544A-9A2E-C841-3F0D-BF00E6E7D415}"/>
          </ac:grpSpMkLst>
        </pc:grpChg>
        <pc:grpChg chg="add mod">
          <ac:chgData name="Stefan Rosemann" userId="59f8833a-3cb5-434f-a21b-1930ced4df7c" providerId="ADAL" clId="{5F461BD9-0835-4514-8FCC-DBCDB74FA8C7}" dt="2025-01-03T00:22:26.948" v="2591"/>
          <ac:grpSpMkLst>
            <pc:docMk/>
            <pc:sldMk cId="3409858230" sldId="272"/>
            <ac:grpSpMk id="14356" creationId="{D760255C-79C6-885D-DF87-83C1FD345CBA}"/>
          </ac:grpSpMkLst>
        </pc:grp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" creationId="{AFF77DE0-5094-43BF-28D1-C76AA7886489}"/>
          </ac:picMkLst>
        </pc:picChg>
        <pc:picChg chg="mod">
          <ac:chgData name="Stefan Rosemann" userId="59f8833a-3cb5-434f-a21b-1930ced4df7c" providerId="ADAL" clId="{5F461BD9-0835-4514-8FCC-DBCDB74FA8C7}" dt="2025-01-03T00:23:25.098" v="2596" actId="1076"/>
          <ac:picMkLst>
            <pc:docMk/>
            <pc:sldMk cId="3409858230" sldId="272"/>
            <ac:picMk id="14" creationId="{4126E95D-77BA-AB37-1394-ABF6A7299655}"/>
          </ac:picMkLst>
        </pc:picChg>
        <pc:picChg chg="mod">
          <ac:chgData name="Stefan Rosemann" userId="59f8833a-3cb5-434f-a21b-1930ced4df7c" providerId="ADAL" clId="{5F461BD9-0835-4514-8FCC-DBCDB74FA8C7}" dt="2025-02-05T14:24:04.313" v="7136"/>
          <ac:picMkLst>
            <pc:docMk/>
            <pc:sldMk cId="3409858230" sldId="272"/>
            <ac:picMk id="15" creationId="{5F5EE77C-30F4-EC19-71BD-5402DD8C40E3}"/>
          </ac:picMkLst>
        </pc:picChg>
        <pc:picChg chg="mod">
          <ac:chgData name="Stefan Rosemann" userId="59f8833a-3cb5-434f-a21b-1930ced4df7c" providerId="ADAL" clId="{5F461BD9-0835-4514-8FCC-DBCDB74FA8C7}" dt="2025-02-05T14:24:04.313" v="7136"/>
          <ac:picMkLst>
            <pc:docMk/>
            <pc:sldMk cId="3409858230" sldId="272"/>
            <ac:picMk id="23" creationId="{9DD334AA-ED98-C328-A927-8485427EE924}"/>
          </ac:picMkLst>
        </pc:picChg>
        <pc:picChg chg="mod">
          <ac:chgData name="Stefan Rosemann" userId="59f8833a-3cb5-434f-a21b-1930ced4df7c" providerId="ADAL" clId="{5F461BD9-0835-4514-8FCC-DBCDB74FA8C7}" dt="2025-02-05T14:24:15.126" v="7138"/>
          <ac:picMkLst>
            <pc:docMk/>
            <pc:sldMk cId="3409858230" sldId="272"/>
            <ac:picMk id="31" creationId="{C69BB813-65E7-E73C-06F6-AEBA2A350A66}"/>
          </ac:picMkLst>
        </pc:picChg>
        <pc:picChg chg="mod">
          <ac:chgData name="Stefan Rosemann" userId="59f8833a-3cb5-434f-a21b-1930ced4df7c" providerId="ADAL" clId="{5F461BD9-0835-4514-8FCC-DBCDB74FA8C7}" dt="2025-02-05T14:24:15.126" v="7138"/>
          <ac:picMkLst>
            <pc:docMk/>
            <pc:sldMk cId="3409858230" sldId="272"/>
            <ac:picMk id="34" creationId="{6CB32EA7-F10B-2C27-E81F-B991F9B7365F}"/>
          </ac:picMkLst>
        </pc:picChg>
        <pc:picChg chg="mod">
          <ac:chgData name="Stefan Rosemann" userId="59f8833a-3cb5-434f-a21b-1930ced4df7c" providerId="ADAL" clId="{5F461BD9-0835-4514-8FCC-DBCDB74FA8C7}" dt="2025-02-05T14:27:08.703" v="7153"/>
          <ac:picMkLst>
            <pc:docMk/>
            <pc:sldMk cId="3409858230" sldId="272"/>
            <ac:picMk id="42" creationId="{B51962F4-C0C3-ED7E-6440-377A44ABF6AD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43" creationId="{BD627F18-75E2-124B-B528-875508E602EB}"/>
          </ac:picMkLst>
        </pc:picChg>
        <pc:picChg chg="mod">
          <ac:chgData name="Stefan Rosemann" userId="59f8833a-3cb5-434f-a21b-1930ced4df7c" providerId="ADAL" clId="{5F461BD9-0835-4514-8FCC-DBCDB74FA8C7}" dt="2025-02-05T14:27:08.703" v="7153"/>
          <ac:picMkLst>
            <pc:docMk/>
            <pc:sldMk cId="3409858230" sldId="272"/>
            <ac:picMk id="48" creationId="{64357859-499C-F24D-B917-2AF2708405D3}"/>
          </ac:picMkLst>
        </pc:picChg>
        <pc:picChg chg="mod">
          <ac:chgData name="Stefan Rosemann" userId="59f8833a-3cb5-434f-a21b-1930ced4df7c" providerId="ADAL" clId="{5F461BD9-0835-4514-8FCC-DBCDB74FA8C7}" dt="2025-02-05T14:27:20.534" v="7155"/>
          <ac:picMkLst>
            <pc:docMk/>
            <pc:sldMk cId="3409858230" sldId="272"/>
            <ac:picMk id="58" creationId="{DC7ECA88-2CDB-FDBC-CDF1-0EE03A79871D}"/>
          </ac:picMkLst>
        </pc:picChg>
        <pc:picChg chg="mod">
          <ac:chgData name="Stefan Rosemann" userId="59f8833a-3cb5-434f-a21b-1930ced4df7c" providerId="ADAL" clId="{5F461BD9-0835-4514-8FCC-DBCDB74FA8C7}" dt="2025-02-05T14:27:20.534" v="7155"/>
          <ac:picMkLst>
            <pc:docMk/>
            <pc:sldMk cId="3409858230" sldId="272"/>
            <ac:picMk id="60" creationId="{3F98FAD1-6A37-906A-ED1C-6462E3602124}"/>
          </ac:picMkLst>
        </pc:picChg>
        <pc:picChg chg="mod">
          <ac:chgData name="Stefan Rosemann" userId="59f8833a-3cb5-434f-a21b-1930ced4df7c" providerId="ADAL" clId="{5F461BD9-0835-4514-8FCC-DBCDB74FA8C7}" dt="2025-01-02T21:16:02.012" v="1601"/>
          <ac:picMkLst>
            <pc:docMk/>
            <pc:sldMk cId="3409858230" sldId="272"/>
            <ac:picMk id="63" creationId="{294EEF91-8847-0AC2-967B-243E8469CFD7}"/>
          </ac:picMkLst>
        </pc:picChg>
        <pc:picChg chg="add mod">
          <ac:chgData name="Stefan Rosemann" userId="59f8833a-3cb5-434f-a21b-1930ced4df7c" providerId="ADAL" clId="{5F461BD9-0835-4514-8FCC-DBCDB74FA8C7}" dt="2025-01-02T21:25:16.608" v="1651" actId="164"/>
          <ac:picMkLst>
            <pc:docMk/>
            <pc:sldMk cId="3409858230" sldId="272"/>
            <ac:picMk id="70" creationId="{D6194922-3A13-F028-37E7-2E23E7A3DBC0}"/>
          </ac:picMkLst>
        </pc:picChg>
        <pc:picChg chg="add mod ord">
          <ac:chgData name="Stefan Rosemann" userId="59f8833a-3cb5-434f-a21b-1930ced4df7c" providerId="ADAL" clId="{5F461BD9-0835-4514-8FCC-DBCDB74FA8C7}" dt="2025-01-02T22:22:27.324" v="1903" actId="1038"/>
          <ac:picMkLst>
            <pc:docMk/>
            <pc:sldMk cId="3409858230" sldId="272"/>
            <ac:picMk id="74" creationId="{7CC2214D-CCA3-65CD-746E-F95B52F6F0B4}"/>
          </ac:picMkLst>
        </pc:picChg>
        <pc:picChg chg="add mod modCrop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6" creationId="{BD3C2657-E66C-A93C-4662-197DA0F2E13A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78" creationId="{5A614839-8AA5-36BE-FE77-E4C5B53E28ED}"/>
          </ac:picMkLst>
        </pc:picChg>
        <pc:picChg chg="add del mod">
          <ac:chgData name="Stefan Rosemann" userId="59f8833a-3cb5-434f-a21b-1930ced4df7c" providerId="ADAL" clId="{5F461BD9-0835-4514-8FCC-DBCDB74FA8C7}" dt="2025-01-02T22:21:57.101" v="1894" actId="1076"/>
          <ac:picMkLst>
            <pc:docMk/>
            <pc:sldMk cId="3409858230" sldId="272"/>
            <ac:picMk id="81" creationId="{86433D90-4213-18D1-7A77-4C86D427052B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2" creationId="{CFAE12D9-14C2-A606-E494-40320B79C6A1}"/>
          </ac:picMkLst>
        </pc:picChg>
        <pc:picChg chg="add mod">
          <ac:chgData name="Stefan Rosemann" userId="59f8833a-3cb5-434f-a21b-1930ced4df7c" providerId="ADAL" clId="{5F461BD9-0835-4514-8FCC-DBCDB74FA8C7}" dt="2025-01-02T21:29:36.306" v="1684" actId="571"/>
          <ac:picMkLst>
            <pc:docMk/>
            <pc:sldMk cId="3409858230" sldId="272"/>
            <ac:picMk id="83" creationId="{1EED8457-795E-C721-4541-230FB95CDD15}"/>
          </ac:picMkLst>
        </pc:picChg>
        <pc:picChg chg="mod">
          <ac:chgData name="Stefan Rosemann" userId="59f8833a-3cb5-434f-a21b-1930ced4df7c" providerId="ADAL" clId="{5F461BD9-0835-4514-8FCC-DBCDB74FA8C7}" dt="2025-01-02T21:43:39.471" v="1764"/>
          <ac:picMkLst>
            <pc:docMk/>
            <pc:sldMk cId="3409858230" sldId="272"/>
            <ac:picMk id="88" creationId="{DCC444C5-FDFA-3291-07BE-8C88DCEECE35}"/>
          </ac:picMkLst>
        </pc:pic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" creationId="{DC77650D-ED01-D0A0-BEA5-6B6CC5E7395D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8" creationId="{A9954D66-8D48-DAB3-CDBE-0C29D6C828E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0" creationId="{43D5A2FB-5447-E4F1-690B-197E4C1A84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7" creationId="{3C2085F9-1B9A-9EE5-D4EE-FA3D4C08F68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8" creationId="{E8B20DD7-F14A-BE9B-71D8-2E0F6E83180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19" creationId="{A64A0820-7D38-D9A0-2417-265727E6E798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4" creationId="{1ECDD0BD-A6BE-AA89-4C50-E09A2FA5EA4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5" creationId="{049A05E4-959E-092C-1AE7-185D33368BFA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7" creationId="{EB2B8F3D-D065-BFE1-6118-2B06F9435126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49" creationId="{CACA6AD2-3D54-DEC5-41B1-8194706AB1C7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1" creationId="{E13B0FC5-3A3D-42C1-D2BF-89587249FED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53" creationId="{25AA7C28-E8DF-85C7-566D-8A022E23C22B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4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5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6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7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8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1:16:02.012" v="1601"/>
          <ac:cxnSpMkLst>
            <pc:docMk/>
            <pc:sldMk cId="3409858230" sldId="272"/>
            <ac:cxnSpMk id="69" creationId="{578A0F86-EF7A-F89C-07F3-187C7229496E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2T21:04:44.585" v="6184" actId="20577"/>
        <pc:sldMkLst>
          <pc:docMk/>
          <pc:sldMk cId="3157862210" sldId="273"/>
        </pc:sldMkLst>
        <pc:spChg chg="mod">
          <ac:chgData name="Stefan Rosemann" userId="59f8833a-3cb5-434f-a21b-1930ced4df7c" providerId="ADAL" clId="{5F461BD9-0835-4514-8FCC-DBCDB74FA8C7}" dt="2025-01-02T21:57:38.616" v="1854"/>
          <ac:spMkLst>
            <pc:docMk/>
            <pc:sldMk cId="3157862210" sldId="27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2T21:04:44.585" v="6184" actId="20577"/>
          <ac:spMkLst>
            <pc:docMk/>
            <pc:sldMk cId="3157862210" sldId="273"/>
            <ac:spMk id="4" creationId="{B03BAB26-9B64-C889-B9C2-F8F7D9BA91C5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07T20:08:04.380" v="4293" actId="14100"/>
        <pc:sldMkLst>
          <pc:docMk/>
          <pc:sldMk cId="1870023863" sldId="274"/>
        </pc:sldMkLst>
        <pc:spChg chg="add mod">
          <ac:chgData name="Stefan Rosemann" userId="59f8833a-3cb5-434f-a21b-1930ced4df7c" providerId="ADAL" clId="{5F461BD9-0835-4514-8FCC-DBCDB74FA8C7}" dt="2025-01-02T23:46:51.631" v="2414" actId="207"/>
          <ac:spMkLst>
            <pc:docMk/>
            <pc:sldMk cId="1870023863" sldId="274"/>
            <ac:spMk id="33" creationId="{DFEAFF10-3C80-9F0B-88BA-0EBE8BBA7E2A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8" creationId="{F27C5320-1CD9-1FC0-9237-6C8F9364EF70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39" creationId="{3ED1C3A2-26F9-A7DD-247E-D22BD25C2895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0" creationId="{D21D7BB8-C5BF-3354-C754-D4DB06EEFDC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1" creationId="{A7C9FD6A-0BF0-B31F-4C55-BDD7CF6706ED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2" creationId="{CBE59D31-A44C-855C-AF0A-378681B8A539}"/>
          </ac:spMkLst>
        </pc:spChg>
        <pc:spChg chg="add mod topLvl">
          <ac:chgData name="Stefan Rosemann" userId="59f8833a-3cb5-434f-a21b-1930ced4df7c" providerId="ADAL" clId="{5F461BD9-0835-4514-8FCC-DBCDB74FA8C7}" dt="2025-01-07T20:08:04.380" v="4293" actId="14100"/>
          <ac:spMkLst>
            <pc:docMk/>
            <pc:sldMk cId="1870023863" sldId="274"/>
            <ac:spMk id="43" creationId="{059074E6-655D-F33B-E7F0-B4BC9F95B8D8}"/>
          </ac:spMkLst>
        </pc:spChg>
        <pc:spChg chg="mod">
          <ac:chgData name="Stefan Rosemann" userId="59f8833a-3cb5-434f-a21b-1930ced4df7c" providerId="ADAL" clId="{5F461BD9-0835-4514-8FCC-DBCDB74FA8C7}" dt="2025-01-03T00:24:09.538" v="2598"/>
          <ac:spMkLst>
            <pc:docMk/>
            <pc:sldMk cId="1870023863" sldId="274"/>
            <ac:spMk id="46" creationId="{65801774-FEFD-6EDC-53D7-FDE680F6B244}"/>
          </ac:spMkLst>
        </pc:spChg>
        <pc:spChg chg="mod">
          <ac:chgData name="Stefan Rosemann" userId="59f8833a-3cb5-434f-a21b-1930ced4df7c" providerId="ADAL" clId="{5F461BD9-0835-4514-8FCC-DBCDB74FA8C7}" dt="2025-01-03T00:58:10.776" v="2852"/>
          <ac:spMkLst>
            <pc:docMk/>
            <pc:sldMk cId="1870023863" sldId="274"/>
            <ac:spMk id="52" creationId="{A2CE0E9E-E1EE-B06D-CCBB-C57372CC19ED}"/>
          </ac:spMkLst>
        </pc:spChg>
        <pc:spChg chg="mod">
          <ac:chgData name="Stefan Rosemann" userId="59f8833a-3cb5-434f-a21b-1930ced4df7c" providerId="ADAL" clId="{5F461BD9-0835-4514-8FCC-DBCDB74FA8C7}" dt="2025-01-03T00:24:24.786" v="2600" actId="1076"/>
          <ac:spMkLst>
            <pc:docMk/>
            <pc:sldMk cId="1870023863" sldId="274"/>
            <ac:spMk id="14352" creationId="{C594E241-06D6-F5D7-1EBA-2B2C2572D4F0}"/>
          </ac:spMkLst>
        </pc:spChg>
        <pc:grpChg chg="add mod ord">
          <ac:chgData name="Stefan Rosemann" userId="59f8833a-3cb5-434f-a21b-1930ced4df7c" providerId="ADAL" clId="{5F461BD9-0835-4514-8FCC-DBCDB74FA8C7}" dt="2025-01-02T22:59:27.894" v="2108" actId="167"/>
          <ac:grpSpMkLst>
            <pc:docMk/>
            <pc:sldMk cId="1870023863" sldId="274"/>
            <ac:grpSpMk id="7" creationId="{B4D27D03-D582-4BE2-23AA-24A6A3531F97}"/>
          </ac:grpSpMkLst>
        </pc:grpChg>
        <pc:grpChg chg="mod">
          <ac:chgData name="Stefan Rosemann" userId="59f8833a-3cb5-434f-a21b-1930ced4df7c" providerId="ADAL" clId="{5F461BD9-0835-4514-8FCC-DBCDB74FA8C7}" dt="2025-01-02T22:59:23.646" v="2107"/>
          <ac:grpSpMkLst>
            <pc:docMk/>
            <pc:sldMk cId="1870023863" sldId="274"/>
            <ac:grpSpMk id="9" creationId="{62358BE4-7D7A-0E26-00BE-F4FD96E5F225}"/>
          </ac:grpSpMkLst>
        </pc:grpChg>
        <pc:grpChg chg="add mod">
          <ac:chgData name="Stefan Rosemann" userId="59f8833a-3cb5-434f-a21b-1930ced4df7c" providerId="ADAL" clId="{5F461BD9-0835-4514-8FCC-DBCDB74FA8C7}" dt="2025-01-03T00:24:09.538" v="2598"/>
          <ac:grpSpMkLst>
            <pc:docMk/>
            <pc:sldMk cId="1870023863" sldId="274"/>
            <ac:grpSpMk id="34" creationId="{31CA7145-F6A8-A851-C56F-0ACFAD72EA3B}"/>
          </ac:grpSpMkLst>
        </pc:grpChg>
        <pc:grpChg chg="add mod">
          <ac:chgData name="Stefan Rosemann" userId="59f8833a-3cb5-434f-a21b-1930ced4df7c" providerId="ADAL" clId="{5F461BD9-0835-4514-8FCC-DBCDB74FA8C7}" dt="2025-01-07T20:04:06.048" v="4234" actId="164"/>
          <ac:grpSpMkLst>
            <pc:docMk/>
            <pc:sldMk cId="1870023863" sldId="274"/>
            <ac:grpSpMk id="47" creationId="{AD73AE37-3D4B-8850-AC01-C3F47E7AC128}"/>
          </ac:grpSpMkLst>
        </pc:grpChg>
        <pc:grpChg chg="add mod">
          <ac:chgData name="Stefan Rosemann" userId="59f8833a-3cb5-434f-a21b-1930ced4df7c" providerId="ADAL" clId="{5F461BD9-0835-4514-8FCC-DBCDB74FA8C7}" dt="2025-01-03T00:58:10.776" v="2852"/>
          <ac:grpSpMkLst>
            <pc:docMk/>
            <pc:sldMk cId="1870023863" sldId="274"/>
            <ac:grpSpMk id="48" creationId="{90C1001D-24E9-0B9A-C6B1-73020935805F}"/>
          </ac:grpSpMkLst>
        </pc:grpChg>
        <pc:grpChg chg="add mod">
          <ac:chgData name="Stefan Rosemann" userId="59f8833a-3cb5-434f-a21b-1930ced4df7c" providerId="ADAL" clId="{5F461BD9-0835-4514-8FCC-DBCDB74FA8C7}" dt="2025-01-07T20:04:14.015" v="4235" actId="164"/>
          <ac:grpSpMkLst>
            <pc:docMk/>
            <pc:sldMk cId="1870023863" sldId="274"/>
            <ac:grpSpMk id="49" creationId="{C655A682-9698-8CF4-AA37-FCE7A0B29BB8}"/>
          </ac:grpSpMkLst>
        </pc:grpChg>
        <pc:picChg chg="mod">
          <ac:chgData name="Stefan Rosemann" userId="59f8833a-3cb5-434f-a21b-1930ced4df7c" providerId="ADAL" clId="{5F461BD9-0835-4514-8FCC-DBCDB74FA8C7}" dt="2025-01-02T22:59:23.646" v="2107"/>
          <ac:picMkLst>
            <pc:docMk/>
            <pc:sldMk cId="1870023863" sldId="274"/>
            <ac:picMk id="13" creationId="{294EEF91-8847-0AC2-967B-243E8469CFD7}"/>
          </ac:picMkLst>
        </pc:picChg>
        <pc:picChg chg="mod">
          <ac:chgData name="Stefan Rosemann" userId="59f8833a-3cb5-434f-a21b-1930ced4df7c" providerId="ADAL" clId="{5F461BD9-0835-4514-8FCC-DBCDB74FA8C7}" dt="2025-01-03T00:24:19.340" v="2599" actId="1076"/>
          <ac:picMkLst>
            <pc:docMk/>
            <pc:sldMk cId="1870023863" sldId="274"/>
            <ac:picMk id="30" creationId="{32AA4D98-9F9B-30D9-8D56-22204B03ECE7}"/>
          </ac:picMkLst>
        </pc:picChg>
        <pc:picChg chg="add mod">
          <ac:chgData name="Stefan Rosemann" userId="59f8833a-3cb5-434f-a21b-1930ced4df7c" providerId="ADAL" clId="{5F461BD9-0835-4514-8FCC-DBCDB74FA8C7}" dt="2025-01-07T20:03:18.021" v="4231"/>
          <ac:picMkLst>
            <pc:docMk/>
            <pc:sldMk cId="1870023863" sldId="274"/>
            <ac:picMk id="45" creationId="{100A5AE7-087D-C480-9D7C-090DBC243C7E}"/>
          </ac:picMkLst>
        </pc:picChg>
        <pc:picChg chg="mod">
          <ac:chgData name="Stefan Rosemann" userId="59f8833a-3cb5-434f-a21b-1930ced4df7c" providerId="ADAL" clId="{5F461BD9-0835-4514-8FCC-DBCDB74FA8C7}" dt="2025-01-03T00:58:10.776" v="2852"/>
          <ac:picMkLst>
            <pc:docMk/>
            <pc:sldMk cId="1870023863" sldId="274"/>
            <ac:picMk id="50" creationId="{B443DC62-63C2-0FEE-4FF9-51EFD5B5D025}"/>
          </ac:picMkLst>
        </pc:picChg>
        <pc:picChg chg="mod topLvl">
          <ac:chgData name="Stefan Rosemann" userId="59f8833a-3cb5-434f-a21b-1930ced4df7c" providerId="ADAL" clId="{5F461BD9-0835-4514-8FCC-DBCDB74FA8C7}" dt="2025-01-07T20:04:06.048" v="4234" actId="164"/>
          <ac:picMkLst>
            <pc:docMk/>
            <pc:sldMk cId="1870023863" sldId="274"/>
            <ac:picMk id="90" creationId="{89DA6725-56B8-EF8F-1A87-4418590A4DB9}"/>
          </ac:picMkLst>
        </pc:picChg>
        <pc:cxnChg chg="add mod topLvl">
          <ac:chgData name="Stefan Rosemann" userId="59f8833a-3cb5-434f-a21b-1930ced4df7c" providerId="ADAL" clId="{5F461BD9-0835-4514-8FCC-DBCDB74FA8C7}" dt="2025-01-07T20:04:06.048" v="4234" actId="164"/>
          <ac:cxnSpMkLst>
            <pc:docMk/>
            <pc:sldMk cId="1870023863" sldId="274"/>
            <ac:cxnSpMk id="4" creationId="{56CDF457-B5E3-32AA-DCB0-D32B89727AFB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5" creationId="{18047944-1458-ED06-B0FF-1BB689FA840F}"/>
          </ac:cxnSpMkLst>
        </pc:cxnChg>
        <pc:cxnChg chg="add mod topLvl">
          <ac:chgData name="Stefan Rosemann" userId="59f8833a-3cb5-434f-a21b-1930ced4df7c" providerId="ADAL" clId="{5F461BD9-0835-4514-8FCC-DBCDB74FA8C7}" dt="2025-01-07T20:04:14.015" v="4235" actId="164"/>
          <ac:cxnSpMkLst>
            <pc:docMk/>
            <pc:sldMk cId="1870023863" sldId="274"/>
            <ac:cxnSpMk id="10" creationId="{C3EAA4F5-627D-FE5B-5500-5B2C45C6B6DC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15" creationId="{0C7B94FE-A366-B794-3144-B3D50F89769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1" creationId="{28712A49-A7F0-8E97-3F8A-D471A0AD2284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3" creationId="{2FB6C8F1-ECF9-811C-C3A1-C56BBBE589E5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5" creationId="{34739A16-D129-FB48-749F-45CD89280300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6" creationId="{D42B4B01-03DE-4896-EA76-C2869C61C42F}"/>
          </ac:cxnSpMkLst>
        </pc:cxnChg>
        <pc:cxnChg chg="mod">
          <ac:chgData name="Stefan Rosemann" userId="59f8833a-3cb5-434f-a21b-1930ced4df7c" providerId="ADAL" clId="{5F461BD9-0835-4514-8FCC-DBCDB74FA8C7}" dt="2025-01-02T22:59:23.646" v="2107"/>
          <ac:cxnSpMkLst>
            <pc:docMk/>
            <pc:sldMk cId="1870023863" sldId="274"/>
            <ac:cxnSpMk id="29" creationId="{578A0F86-EF7A-F89C-07F3-187C7229496E}"/>
          </ac:cxnSpMkLst>
        </pc:cxnChg>
        <pc:cxnChg chg="add mod">
          <ac:chgData name="Stefan Rosemann" userId="59f8833a-3cb5-434f-a21b-1930ced4df7c" providerId="ADAL" clId="{5F461BD9-0835-4514-8FCC-DBCDB74FA8C7}" dt="2025-01-02T23:01:24.716" v="2114"/>
          <ac:cxnSpMkLst>
            <pc:docMk/>
            <pc:sldMk cId="1870023863" sldId="274"/>
            <ac:cxnSpMk id="31" creationId="{065A5E2C-F8D7-80BD-EACA-747857999CFF}"/>
          </ac:cxnSpMkLst>
        </pc:cxnChg>
      </pc:sldChg>
      <pc:sldChg chg="addSp delSp add del">
        <pc:chgData name="Stefan Rosemann" userId="59f8833a-3cb5-434f-a21b-1930ced4df7c" providerId="ADAL" clId="{5F461BD9-0835-4514-8FCC-DBCDB74FA8C7}" dt="2025-01-02T23:04:07.696" v="2132" actId="47"/>
        <pc:sldMkLst>
          <pc:docMk/>
          <pc:sldMk cId="4102589697" sldId="275"/>
        </pc:sldMkLst>
      </pc:sldChg>
      <pc:sldChg chg="addSp delSp modSp add mod delAnim modAnim">
        <pc:chgData name="Stefan Rosemann" userId="59f8833a-3cb5-434f-a21b-1930ced4df7c" providerId="ADAL" clId="{5F461BD9-0835-4514-8FCC-DBCDB74FA8C7}" dt="2025-01-10T21:21:25.490" v="5406"/>
        <pc:sldMkLst>
          <pc:docMk/>
          <pc:sldMk cId="2037062806" sldId="276"/>
        </pc:sldMkLst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7" creationId="{3E1D0C47-1B6F-C857-FD97-D774FA2ACB80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8" creationId="{3BB4F3A6-5618-56A5-8A9D-6757D1C67D7E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19" creationId="{24776E8D-F228-28B9-060E-440CE0A53D61}"/>
          </ac:spMkLst>
        </pc:spChg>
        <pc:spChg chg="mod">
          <ac:chgData name="Stefan Rosemann" userId="59f8833a-3cb5-434f-a21b-1930ced4df7c" providerId="ADAL" clId="{5F461BD9-0835-4514-8FCC-DBCDB74FA8C7}" dt="2025-01-03T00:25:16.937" v="2605" actId="1076"/>
          <ac:spMkLst>
            <pc:docMk/>
            <pc:sldMk cId="2037062806" sldId="276"/>
            <ac:spMk id="20" creationId="{7123A783-B734-8FF6-831F-6EEB507CE79A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3" creationId="{B6BAE5A8-BAD7-2228-18A6-1B1469F3F4D5}"/>
          </ac:spMkLst>
        </pc:spChg>
        <pc:spChg chg="mod">
          <ac:chgData name="Stefan Rosemann" userId="59f8833a-3cb5-434f-a21b-1930ced4df7c" providerId="ADAL" clId="{5F461BD9-0835-4514-8FCC-DBCDB74FA8C7}" dt="2025-01-02T23:08:34.009" v="2137"/>
          <ac:spMkLst>
            <pc:docMk/>
            <pc:sldMk cId="2037062806" sldId="276"/>
            <ac:spMk id="34" creationId="{A630D1AD-B3D6-27B2-3064-401592D2F25E}"/>
          </ac:spMkLst>
        </pc:spChg>
        <pc:spChg chg="add mod">
          <ac:chgData name="Stefan Rosemann" userId="59f8833a-3cb5-434f-a21b-1930ced4df7c" providerId="ADAL" clId="{5F461BD9-0835-4514-8FCC-DBCDB74FA8C7}" dt="2025-01-02T23:47:44.132" v="2417" actId="207"/>
          <ac:spMkLst>
            <pc:docMk/>
            <pc:sldMk cId="2037062806" sldId="276"/>
            <ac:spMk id="38" creationId="{9DFAAB0B-05D1-2D32-4673-597807DE3E0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0" creationId="{7AF24EBE-8670-BA6F-8BCB-8968641AAE90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1" creationId="{397A9AA0-787A-48E3-BDB2-A2B3C73767F3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2" creationId="{1C14223F-E464-25C2-4BC0-5C195F94AC98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3" creationId="{278DE7B3-2236-03DF-8465-24CB1943836B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4" creationId="{9DC130F7-4C2E-DA46-862D-288C5013F74A}"/>
          </ac:spMkLst>
        </pc:spChg>
        <pc:spChg chg="mod">
          <ac:chgData name="Stefan Rosemann" userId="59f8833a-3cb5-434f-a21b-1930ced4df7c" providerId="ADAL" clId="{5F461BD9-0835-4514-8FCC-DBCDB74FA8C7}" dt="2025-01-03T00:24:50.084" v="2601"/>
          <ac:spMkLst>
            <pc:docMk/>
            <pc:sldMk cId="2037062806" sldId="276"/>
            <ac:spMk id="45" creationId="{D2C9F230-CB8F-9358-C3FD-FE069B06C899}"/>
          </ac:spMkLst>
        </pc:spChg>
        <pc:spChg chg="mod">
          <ac:chgData name="Stefan Rosemann" userId="59f8833a-3cb5-434f-a21b-1930ced4df7c" providerId="ADAL" clId="{5F461BD9-0835-4514-8FCC-DBCDB74FA8C7}" dt="2025-01-03T00:58:15.644" v="2853"/>
          <ac:spMkLst>
            <pc:docMk/>
            <pc:sldMk cId="2037062806" sldId="276"/>
            <ac:spMk id="48" creationId="{5834180B-1194-B56E-E851-E25AE2847241}"/>
          </ac:spMkLst>
        </pc:spChg>
        <pc:spChg chg="add mod">
          <ac:chgData name="Stefan Rosemann" userId="59f8833a-3cb5-434f-a21b-1930ced4df7c" providerId="ADAL" clId="{5F461BD9-0835-4514-8FCC-DBCDB74FA8C7}" dt="2025-01-07T20:08:58.643" v="4297" actId="164"/>
          <ac:spMkLst>
            <pc:docMk/>
            <pc:sldMk cId="2037062806" sldId="276"/>
            <ac:spMk id="50" creationId="{7EC359AD-22FD-220C-9572-D07A3822E661}"/>
          </ac:spMkLst>
        </pc:spChg>
        <pc:spChg chg="mod">
          <ac:chgData name="Stefan Rosemann" userId="59f8833a-3cb5-434f-a21b-1930ced4df7c" providerId="ADAL" clId="{5F461BD9-0835-4514-8FCC-DBCDB74FA8C7}" dt="2025-01-07T20:10:34.454" v="4301"/>
          <ac:spMkLst>
            <pc:docMk/>
            <pc:sldMk cId="2037062806" sldId="276"/>
            <ac:spMk id="58" creationId="{98CFDA49-033F-2189-69CF-F4D021B1933D}"/>
          </ac:spMkLst>
        </pc:spChg>
        <pc:spChg chg="mod">
          <ac:chgData name="Stefan Rosemann" userId="59f8833a-3cb5-434f-a21b-1930ced4df7c" providerId="ADAL" clId="{5F461BD9-0835-4514-8FCC-DBCDB74FA8C7}" dt="2025-01-02T23:02:46.528" v="2125" actId="207"/>
          <ac:spMkLst>
            <pc:docMk/>
            <pc:sldMk cId="2037062806" sldId="276"/>
            <ac:spMk id="124" creationId="{49F1BCF7-5A71-7F40-D6E9-92FC67E753D9}"/>
          </ac:spMkLst>
        </pc:spChg>
        <pc:spChg chg="mod">
          <ac:chgData name="Stefan Rosemann" userId="59f8833a-3cb5-434f-a21b-1930ced4df7c" providerId="ADAL" clId="{5F461BD9-0835-4514-8FCC-DBCDB74FA8C7}" dt="2025-01-02T23:02:43.011" v="2124" actId="207"/>
          <ac:spMkLst>
            <pc:docMk/>
            <pc:sldMk cId="2037062806" sldId="276"/>
            <ac:spMk id="14350" creationId="{F3324AD1-4661-31EE-40ED-02E6492AB0A6}"/>
          </ac:spMkLst>
        </pc:spChg>
        <pc:spChg chg="mod">
          <ac:chgData name="Stefan Rosemann" userId="59f8833a-3cb5-434f-a21b-1930ced4df7c" providerId="ADAL" clId="{5F461BD9-0835-4514-8FCC-DBCDB74FA8C7}" dt="2025-01-02T23:02:39.437" v="2123" actId="207"/>
          <ac:spMkLst>
            <pc:docMk/>
            <pc:sldMk cId="2037062806" sldId="276"/>
            <ac:spMk id="14351" creationId="{82B1859C-9758-F787-6F53-807BD5880745}"/>
          </ac:spMkLst>
        </pc:spChg>
        <pc:spChg chg="mod">
          <ac:chgData name="Stefan Rosemann" userId="59f8833a-3cb5-434f-a21b-1930ced4df7c" providerId="ADAL" clId="{5F461BD9-0835-4514-8FCC-DBCDB74FA8C7}" dt="2025-01-03T00:27:04.749" v="2617" actId="1076"/>
          <ac:spMkLst>
            <pc:docMk/>
            <pc:sldMk cId="2037062806" sldId="276"/>
            <ac:spMk id="14352" creationId="{C594E241-06D6-F5D7-1EBA-2B2C2572D4F0}"/>
          </ac:spMkLst>
        </pc:spChg>
        <pc:spChg chg="mod">
          <ac:chgData name="Stefan Rosemann" userId="59f8833a-3cb5-434f-a21b-1930ced4df7c" providerId="ADAL" clId="{5F461BD9-0835-4514-8FCC-DBCDB74FA8C7}" dt="2025-01-02T23:02:30.639" v="2121" actId="207"/>
          <ac:spMkLst>
            <pc:docMk/>
            <pc:sldMk cId="2037062806" sldId="276"/>
            <ac:spMk id="14353" creationId="{2F258553-1556-7D1D-D6D7-FE0049C4B1C2}"/>
          </ac:spMkLst>
        </pc:spChg>
        <pc:spChg chg="mod">
          <ac:chgData name="Stefan Rosemann" userId="59f8833a-3cb5-434f-a21b-1930ced4df7c" providerId="ADAL" clId="{5F461BD9-0835-4514-8FCC-DBCDB74FA8C7}" dt="2025-01-02T23:02:49.647" v="2126" actId="207"/>
          <ac:spMkLst>
            <pc:docMk/>
            <pc:sldMk cId="2037062806" sldId="276"/>
            <ac:spMk id="14354" creationId="{83D5B6D3-95DA-DEB6-6763-B32937C44AE8}"/>
          </ac:spMkLst>
        </pc:spChg>
        <pc:grpChg chg="add mod ord">
          <ac:chgData name="Stefan Rosemann" userId="59f8833a-3cb5-434f-a21b-1930ced4df7c" providerId="ADAL" clId="{5F461BD9-0835-4514-8FCC-DBCDB74FA8C7}" dt="2025-01-02T23:09:23.344" v="2145" actId="1076"/>
          <ac:grpSpMkLst>
            <pc:docMk/>
            <pc:sldMk cId="2037062806" sldId="276"/>
            <ac:grpSpMk id="10" creationId="{E348FEE0-087F-F5AB-974F-841B1960A7A0}"/>
          </ac:grpSpMkLst>
        </pc:grpChg>
        <pc:grpChg chg="mod">
          <ac:chgData name="Stefan Rosemann" userId="59f8833a-3cb5-434f-a21b-1930ced4df7c" providerId="ADAL" clId="{5F461BD9-0835-4514-8FCC-DBCDB74FA8C7}" dt="2025-01-03T00:26:43.842" v="2615" actId="1076"/>
          <ac:grpSpMkLst>
            <pc:docMk/>
            <pc:sldMk cId="2037062806" sldId="276"/>
            <ac:grpSpMk id="36" creationId="{F5F72232-6407-AC56-70FB-BBC468BC2CEB}"/>
          </ac:grpSpMkLst>
        </pc:grpChg>
        <pc:grpChg chg="add mod">
          <ac:chgData name="Stefan Rosemann" userId="59f8833a-3cb5-434f-a21b-1930ced4df7c" providerId="ADAL" clId="{5F461BD9-0835-4514-8FCC-DBCDB74FA8C7}" dt="2025-01-03T00:24:50.084" v="2601"/>
          <ac:grpSpMkLst>
            <pc:docMk/>
            <pc:sldMk cId="2037062806" sldId="276"/>
            <ac:grpSpMk id="39" creationId="{336FBEC6-9045-1311-C5A1-5AE982703FBD}"/>
          </ac:grpSpMkLst>
        </pc:grpChg>
        <pc:grpChg chg="add mod">
          <ac:chgData name="Stefan Rosemann" userId="59f8833a-3cb5-434f-a21b-1930ced4df7c" providerId="ADAL" clId="{5F461BD9-0835-4514-8FCC-DBCDB74FA8C7}" dt="2025-01-03T00:58:15.644" v="2853"/>
          <ac:grpSpMkLst>
            <pc:docMk/>
            <pc:sldMk cId="2037062806" sldId="276"/>
            <ac:grpSpMk id="46" creationId="{E07A3A5F-46E3-E2D8-19E1-06287AD76183}"/>
          </ac:grpSpMkLst>
        </pc:grpChg>
        <pc:grpChg chg="add mod">
          <ac:chgData name="Stefan Rosemann" userId="59f8833a-3cb5-434f-a21b-1930ced4df7c" providerId="ADAL" clId="{5F461BD9-0835-4514-8FCC-DBCDB74FA8C7}" dt="2025-01-07T20:08:58.643" v="4297" actId="164"/>
          <ac:grpSpMkLst>
            <pc:docMk/>
            <pc:sldMk cId="2037062806" sldId="276"/>
            <ac:grpSpMk id="51" creationId="{63CFF274-81CF-B54B-2D5F-BB08EBD90DFB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2" creationId="{40D7F631-2615-2D49-7277-4E07A7DDC9F9}"/>
          </ac:grpSpMkLst>
        </pc:grpChg>
        <pc:grpChg chg="add mod">
          <ac:chgData name="Stefan Rosemann" userId="59f8833a-3cb5-434f-a21b-1930ced4df7c" providerId="ADAL" clId="{5F461BD9-0835-4514-8FCC-DBCDB74FA8C7}" dt="2025-01-07T20:10:34.454" v="4301"/>
          <ac:grpSpMkLst>
            <pc:docMk/>
            <pc:sldMk cId="2037062806" sldId="276"/>
            <ac:grpSpMk id="55" creationId="{BDD52808-D9DD-81A7-ACFB-180DD273E081}"/>
          </ac:grpSpMkLst>
        </pc:grpChg>
        <pc:grpChg chg="ord">
          <ac:chgData name="Stefan Rosemann" userId="59f8833a-3cb5-434f-a21b-1930ced4df7c" providerId="ADAL" clId="{5F461BD9-0835-4514-8FCC-DBCDB74FA8C7}" dt="2025-01-02T23:09:14.563" v="2144" actId="166"/>
          <ac:grpSpMkLst>
            <pc:docMk/>
            <pc:sldMk cId="2037062806" sldId="276"/>
            <ac:grpSpMk id="14355" creationId="{635D8369-62DD-D6BA-B4B2-5AF3D60B9553}"/>
          </ac:grpSpMkLst>
        </pc:grpChg>
        <pc:picChg chg="add mod topLvl">
          <ac:chgData name="Stefan Rosemann" userId="59f8833a-3cb5-434f-a21b-1930ced4df7c" providerId="ADAL" clId="{5F461BD9-0835-4514-8FCC-DBCDB74FA8C7}" dt="2025-01-07T20:08:58.643" v="4297" actId="164"/>
          <ac:picMkLst>
            <pc:docMk/>
            <pc:sldMk cId="2037062806" sldId="276"/>
            <ac:picMk id="4" creationId="{DC4736F0-D067-DC5E-5317-20E3A178EFF6}"/>
          </ac:picMkLst>
        </pc:picChg>
        <pc:picChg chg="add mod topLvl">
          <ac:chgData name="Stefan Rosemann" userId="59f8833a-3cb5-434f-a21b-1930ced4df7c" providerId="ADAL" clId="{5F461BD9-0835-4514-8FCC-DBCDB74FA8C7}" dt="2025-01-07T20:27:34.497" v="4478" actId="166"/>
          <ac:picMkLst>
            <pc:docMk/>
            <pc:sldMk cId="2037062806" sldId="276"/>
            <ac:picMk id="5" creationId="{26E6F386-3116-95C9-B335-B4CC5FB42358}"/>
          </ac:picMkLst>
        </pc:picChg>
        <pc:picChg chg="mod">
          <ac:chgData name="Stefan Rosemann" userId="59f8833a-3cb5-434f-a21b-1930ced4df7c" providerId="ADAL" clId="{5F461BD9-0835-4514-8FCC-DBCDB74FA8C7}" dt="2025-01-03T00:24:55.799" v="2602" actId="1076"/>
          <ac:picMkLst>
            <pc:docMk/>
            <pc:sldMk cId="2037062806" sldId="276"/>
            <ac:picMk id="30" creationId="{32AA4D98-9F9B-30D9-8D56-22204B03ECE7}"/>
          </ac:picMkLst>
        </pc:picChg>
        <pc:picChg chg="mod">
          <ac:chgData name="Stefan Rosemann" userId="59f8833a-3cb5-434f-a21b-1930ced4df7c" providerId="ADAL" clId="{5F461BD9-0835-4514-8FCC-DBCDB74FA8C7}" dt="2025-01-03T00:26:48.901" v="2616" actId="1076"/>
          <ac:picMkLst>
            <pc:docMk/>
            <pc:sldMk cId="2037062806" sldId="276"/>
            <ac:picMk id="32" creationId="{6F940B92-54B5-5CB4-B3DA-5B82BA539217}"/>
          </ac:picMkLst>
        </pc:picChg>
        <pc:picChg chg="mod">
          <ac:chgData name="Stefan Rosemann" userId="59f8833a-3cb5-434f-a21b-1930ced4df7c" providerId="ADAL" clId="{5F461BD9-0835-4514-8FCC-DBCDB74FA8C7}" dt="2025-01-03T00:58:15.644" v="2853"/>
          <ac:picMkLst>
            <pc:docMk/>
            <pc:sldMk cId="2037062806" sldId="276"/>
            <ac:picMk id="47" creationId="{D1DDEB8D-F5AB-BEEB-B72D-658C4DA8513A}"/>
          </ac:picMkLst>
        </pc:picChg>
        <pc:picChg chg="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6" creationId="{8D0858B9-5DB3-CCE6-8BE1-7DE6E0969C3B}"/>
          </ac:picMkLst>
        </pc:picChg>
        <pc:picChg chg="add mod">
          <ac:chgData name="Stefan Rosemann" userId="59f8833a-3cb5-434f-a21b-1930ced4df7c" providerId="ADAL" clId="{5F461BD9-0835-4514-8FCC-DBCDB74FA8C7}" dt="2025-01-07T20:10:34.454" v="4301"/>
          <ac:picMkLst>
            <pc:docMk/>
            <pc:sldMk cId="2037062806" sldId="276"/>
            <ac:picMk id="59" creationId="{06E64204-B89E-E7C8-9F6F-A4A2D2F91C38}"/>
          </ac:picMkLst>
        </pc:picChg>
        <pc:cxnChg chg="add mod">
          <ac:chgData name="Stefan Rosemann" userId="59f8833a-3cb5-434f-a21b-1930ced4df7c" providerId="ADAL" clId="{5F461BD9-0835-4514-8FCC-DBCDB74FA8C7}" dt="2025-01-02T23:03:03.394" v="2127"/>
          <ac:cxnSpMkLst>
            <pc:docMk/>
            <pc:sldMk cId="2037062806" sldId="276"/>
            <ac:cxnSpMk id="8" creationId="{5795A999-100F-4E82-B03D-F85613D9B582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14" creationId="{F323E458-7C5B-5DD6-7593-3B5624BF1E84}"/>
          </ac:cxnSpMkLst>
        </pc:cxnChg>
        <pc:cxnChg chg="add mod">
          <ac:chgData name="Stefan Rosemann" userId="59f8833a-3cb5-434f-a21b-1930ced4df7c" providerId="ADAL" clId="{5F461BD9-0835-4514-8FCC-DBCDB74FA8C7}" dt="2025-01-07T20:08:58.643" v="4297" actId="164"/>
          <ac:cxnSpMkLst>
            <pc:docMk/>
            <pc:sldMk cId="2037062806" sldId="276"/>
            <ac:cxnSpMk id="35" creationId="{200E2E66-1CCF-FE45-7FAF-4B23E8C37DB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3" creationId="{0014F54E-EC1E-2BBC-5F11-BE3B721CD4C0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4" creationId="{7A89E339-241C-71D1-E48B-33041DE79722}"/>
          </ac:cxnSpMkLst>
        </pc:cxnChg>
        <pc:cxnChg chg="mod">
          <ac:chgData name="Stefan Rosemann" userId="59f8833a-3cb5-434f-a21b-1930ced4df7c" providerId="ADAL" clId="{5F461BD9-0835-4514-8FCC-DBCDB74FA8C7}" dt="2025-01-07T20:10:34.454" v="4301"/>
          <ac:cxnSpMkLst>
            <pc:docMk/>
            <pc:sldMk cId="2037062806" sldId="276"/>
            <ac:cxnSpMk id="57" creationId="{B3DA7598-4359-195C-F6AF-C2C17D5DBCAC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12T20:50:30.846" v="5750" actId="1037"/>
        <pc:sldMkLst>
          <pc:docMk/>
          <pc:sldMk cId="3619237337" sldId="277"/>
        </pc:sldMkLst>
        <pc:spChg chg="mod">
          <ac:chgData name="Stefan Rosemann" userId="59f8833a-3cb5-434f-a21b-1930ced4df7c" providerId="ADAL" clId="{5F461BD9-0835-4514-8FCC-DBCDB74FA8C7}" dt="2025-01-02T23:18:09.290" v="2195" actId="1076"/>
          <ac:spMkLst>
            <pc:docMk/>
            <pc:sldMk cId="3619237337" sldId="277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0:31:54.816" v="2627" actId="20577"/>
          <ac:spMkLst>
            <pc:docMk/>
            <pc:sldMk cId="3619237337" sldId="277"/>
            <ac:spMk id="17" creationId="{49EE829C-61E1-39F7-1675-EC39C1E6DACF}"/>
          </ac:spMkLst>
        </pc:spChg>
        <pc:spChg chg="mod">
          <ac:chgData name="Stefan Rosemann" userId="59f8833a-3cb5-434f-a21b-1930ced4df7c" providerId="ADAL" clId="{5F461BD9-0835-4514-8FCC-DBCDB74FA8C7}" dt="2025-01-03T00:31:57.151" v="2628" actId="20577"/>
          <ac:spMkLst>
            <pc:docMk/>
            <pc:sldMk cId="3619237337" sldId="277"/>
            <ac:spMk id="18" creationId="{EC12E517-649A-6660-B1C1-5E1E46958F4B}"/>
          </ac:spMkLst>
        </pc:spChg>
        <pc:spChg chg="mod">
          <ac:chgData name="Stefan Rosemann" userId="59f8833a-3cb5-434f-a21b-1930ced4df7c" providerId="ADAL" clId="{5F461BD9-0835-4514-8FCC-DBCDB74FA8C7}" dt="2025-01-03T00:31:59.882" v="2629" actId="20577"/>
          <ac:spMkLst>
            <pc:docMk/>
            <pc:sldMk cId="3619237337" sldId="277"/>
            <ac:spMk id="19" creationId="{4E6BA07B-949D-A07D-DB13-DB5BBED5A6E4}"/>
          </ac:spMkLst>
        </pc:spChg>
        <pc:spChg chg="mod">
          <ac:chgData name="Stefan Rosemann" userId="59f8833a-3cb5-434f-a21b-1930ced4df7c" providerId="ADAL" clId="{5F461BD9-0835-4514-8FCC-DBCDB74FA8C7}" dt="2025-01-03T00:31:44.703" v="2623" actId="20577"/>
          <ac:spMkLst>
            <pc:docMk/>
            <pc:sldMk cId="3619237337" sldId="277"/>
            <ac:spMk id="20" creationId="{B07E6EEE-14A9-E07A-6B10-940EA65BBCCF}"/>
          </ac:spMkLst>
        </pc:spChg>
        <pc:spChg chg="mod">
          <ac:chgData name="Stefan Rosemann" userId="59f8833a-3cb5-434f-a21b-1930ced4df7c" providerId="ADAL" clId="{5F461BD9-0835-4514-8FCC-DBCDB74FA8C7}" dt="2025-01-10T21:28:57.420" v="5512"/>
          <ac:spMkLst>
            <pc:docMk/>
            <pc:sldMk cId="3619237337" sldId="277"/>
            <ac:spMk id="31" creationId="{28EF6973-5F69-120A-7502-FFF2CD7F3A96}"/>
          </ac:spMkLst>
        </pc:spChg>
        <pc:spChg chg="mod">
          <ac:chgData name="Stefan Rosemann" userId="59f8833a-3cb5-434f-a21b-1930ced4df7c" providerId="ADAL" clId="{5F461BD9-0835-4514-8FCC-DBCDB74FA8C7}" dt="2025-01-03T00:31:48.001" v="2624" actId="20577"/>
          <ac:spMkLst>
            <pc:docMk/>
            <pc:sldMk cId="3619237337" sldId="277"/>
            <ac:spMk id="33" creationId="{33D3C40F-405E-B41C-3693-B4BE1FE57D6D}"/>
          </ac:spMkLst>
        </pc:spChg>
        <pc:spChg chg="mod">
          <ac:chgData name="Stefan Rosemann" userId="59f8833a-3cb5-434f-a21b-1930ced4df7c" providerId="ADAL" clId="{5F461BD9-0835-4514-8FCC-DBCDB74FA8C7}" dt="2025-01-03T00:31:50.649" v="2625" actId="20577"/>
          <ac:spMkLst>
            <pc:docMk/>
            <pc:sldMk cId="3619237337" sldId="277"/>
            <ac:spMk id="34" creationId="{E79B342F-621D-5539-E454-00CBD3147C8E}"/>
          </ac:spMkLst>
        </pc:spChg>
        <pc:spChg chg="mod">
          <ac:chgData name="Stefan Rosemann" userId="59f8833a-3cb5-434f-a21b-1930ced4df7c" providerId="ADAL" clId="{5F461BD9-0835-4514-8FCC-DBCDB74FA8C7}" dt="2025-01-10T21:34:22.582" v="5527"/>
          <ac:spMkLst>
            <pc:docMk/>
            <pc:sldMk cId="3619237337" sldId="277"/>
            <ac:spMk id="46" creationId="{5DAC9A12-A22E-F1DC-661B-14D8B467F5F2}"/>
          </ac:spMkLst>
        </pc:spChg>
        <pc:spChg chg="add del mod">
          <ac:chgData name="Stefan Rosemann" userId="59f8833a-3cb5-434f-a21b-1930ced4df7c" providerId="ADAL" clId="{5F461BD9-0835-4514-8FCC-DBCDB74FA8C7}" dt="2025-01-12T20:50:22.694" v="5714" actId="1037"/>
          <ac:spMkLst>
            <pc:docMk/>
            <pc:sldMk cId="3619237337" sldId="277"/>
            <ac:spMk id="108" creationId="{A33C1FAE-46D1-A80A-DC3D-6FBD63F0E9AF}"/>
          </ac:spMkLst>
        </pc:spChg>
        <pc:spChg chg="add mod">
          <ac:chgData name="Stefan Rosemann" userId="59f8833a-3cb5-434f-a21b-1930ced4df7c" providerId="ADAL" clId="{5F461BD9-0835-4514-8FCC-DBCDB74FA8C7}" dt="2025-01-12T20:50:30.846" v="5750" actId="1037"/>
          <ac:spMkLst>
            <pc:docMk/>
            <pc:sldMk cId="3619237337" sldId="277"/>
            <ac:spMk id="110" creationId="{1F535A38-43B6-156C-3563-7ECED4507F3C}"/>
          </ac:spMkLst>
        </pc:spChg>
        <pc:spChg chg="mod">
          <ac:chgData name="Stefan Rosemann" userId="59f8833a-3cb5-434f-a21b-1930ced4df7c" providerId="ADAL" clId="{5F461BD9-0835-4514-8FCC-DBCDB74FA8C7}" dt="2025-01-03T00:29:29.707" v="2620" actId="1076"/>
          <ac:spMkLst>
            <pc:docMk/>
            <pc:sldMk cId="3619237337" sldId="277"/>
            <ac:spMk id="112" creationId="{B6102C56-2044-0AE2-A2E9-36909A82D447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3" creationId="{A7DDE413-E465-B8F3-F256-56A66AE95064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4" creationId="{441421DB-F4C6-5AA5-07B5-BDA339FBB378}"/>
          </ac:spMkLst>
        </pc:spChg>
        <pc:spChg chg="mod">
          <ac:chgData name="Stefan Rosemann" userId="59f8833a-3cb5-434f-a21b-1930ced4df7c" providerId="ADAL" clId="{5F461BD9-0835-4514-8FCC-DBCDB74FA8C7}" dt="2025-01-03T00:29:22.144" v="2619" actId="1076"/>
          <ac:spMkLst>
            <pc:docMk/>
            <pc:sldMk cId="3619237337" sldId="277"/>
            <ac:spMk id="115" creationId="{83A0F56F-DD21-58B0-1C88-1B61723E206E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6" creationId="{67192AA7-224C-4947-3CE9-3ED7C3457D5A}"/>
          </ac:spMkLst>
        </pc:spChg>
        <pc:spChg chg="mod">
          <ac:chgData name="Stefan Rosemann" userId="59f8833a-3cb5-434f-a21b-1930ced4df7c" providerId="ADAL" clId="{5F461BD9-0835-4514-8FCC-DBCDB74FA8C7}" dt="2025-01-03T00:29:14.621" v="2618"/>
          <ac:spMkLst>
            <pc:docMk/>
            <pc:sldMk cId="3619237337" sldId="277"/>
            <ac:spMk id="117" creationId="{E23EDC84-2F61-FB02-BE25-F56A85D908C7}"/>
          </ac:spMkLst>
        </pc:s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3" creationId="{B18097DD-3DAC-3910-09AC-F61510E7BE0F}"/>
          </ac:grpSpMkLst>
        </pc:grpChg>
        <pc:grpChg chg="add mod">
          <ac:chgData name="Stefan Rosemann" userId="59f8833a-3cb5-434f-a21b-1930ced4df7c" providerId="ADAL" clId="{5F461BD9-0835-4514-8FCC-DBCDB74FA8C7}" dt="2025-01-10T21:28:57.420" v="5512"/>
          <ac:grpSpMkLst>
            <pc:docMk/>
            <pc:sldMk cId="3619237337" sldId="277"/>
            <ac:grpSpMk id="6" creationId="{21D4C971-57AE-EA38-13D7-E6C08459E792}"/>
          </ac:grpSpMkLst>
        </pc:grpChg>
        <pc:grpChg chg="mod">
          <ac:chgData name="Stefan Rosemann" userId="59f8833a-3cb5-434f-a21b-1930ced4df7c" providerId="ADAL" clId="{5F461BD9-0835-4514-8FCC-DBCDB74FA8C7}" dt="2025-01-02T23:41:15.973" v="2393" actId="1076"/>
          <ac:grpSpMkLst>
            <pc:docMk/>
            <pc:sldMk cId="3619237337" sldId="277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2T23:30:04.732" v="2304" actId="571"/>
          <ac:grpSpMkLst>
            <pc:docMk/>
            <pc:sldMk cId="3619237337" sldId="277"/>
            <ac:grpSpMk id="10" creationId="{C5CC4E81-2EF7-60F5-BBAA-C553E95BDF63}"/>
          </ac:grpSpMkLst>
        </pc:grpChg>
        <pc:grpChg chg="add mod">
          <ac:chgData name="Stefan Rosemann" userId="59f8833a-3cb5-434f-a21b-1930ced4df7c" providerId="ADAL" clId="{5F461BD9-0835-4514-8FCC-DBCDB74FA8C7}" dt="2025-01-10T21:34:22.582" v="5527"/>
          <ac:grpSpMkLst>
            <pc:docMk/>
            <pc:sldMk cId="3619237337" sldId="277"/>
            <ac:grpSpMk id="42" creationId="{DAE88156-E313-EA10-883A-4DE24AA2D3F7}"/>
          </ac:grpSpMkLst>
        </pc:grpChg>
        <pc:grpChg chg="add mod">
          <ac:chgData name="Stefan Rosemann" userId="59f8833a-3cb5-434f-a21b-1930ced4df7c" providerId="ADAL" clId="{5F461BD9-0835-4514-8FCC-DBCDB74FA8C7}" dt="2025-01-03T00:29:14.621" v="2618"/>
          <ac:grpSpMkLst>
            <pc:docMk/>
            <pc:sldMk cId="3619237337" sldId="277"/>
            <ac:grpSpMk id="111" creationId="{7DF33B59-2036-8D03-D27B-1FE94EEE014D}"/>
          </ac:grpSpMkLst>
        </pc:grpChg>
        <pc:grpChg chg="add mod">
          <ac:chgData name="Stefan Rosemann" userId="59f8833a-3cb5-434f-a21b-1930ced4df7c" providerId="ADAL" clId="{5F461BD9-0835-4514-8FCC-DBCDB74FA8C7}" dt="2025-01-03T00:32:03.635" v="2630"/>
          <ac:grpSpMkLst>
            <pc:docMk/>
            <pc:sldMk cId="3619237337" sldId="277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8:57.420" v="5512"/>
          <ac:picMkLst>
            <pc:docMk/>
            <pc:sldMk cId="3619237337" sldId="277"/>
            <ac:picMk id="8" creationId="{D62EC4DD-83FE-1A66-68C7-F98A3DF9F411}"/>
          </ac:picMkLst>
        </pc:picChg>
        <pc:picChg chg="mod">
          <ac:chgData name="Stefan Rosemann" userId="59f8833a-3cb5-434f-a21b-1930ced4df7c" providerId="ADAL" clId="{5F461BD9-0835-4514-8FCC-DBCDB74FA8C7}" dt="2025-01-10T21:34:22.582" v="5527"/>
          <ac:picMkLst>
            <pc:docMk/>
            <pc:sldMk cId="3619237337" sldId="277"/>
            <ac:picMk id="43" creationId="{39A97C6B-23A2-BCD8-7A89-68F9E907DE5F}"/>
          </ac:picMkLst>
        </pc:picChg>
        <pc:picChg chg="add mod">
          <ac:chgData name="Stefan Rosemann" userId="59f8833a-3cb5-434f-a21b-1930ced4df7c" providerId="ADAL" clId="{5F461BD9-0835-4514-8FCC-DBCDB74FA8C7}" dt="2025-01-10T21:35:01.206" v="5529"/>
          <ac:picMkLst>
            <pc:docMk/>
            <pc:sldMk cId="3619237337" sldId="277"/>
            <ac:picMk id="47" creationId="{09C9745A-6E28-709F-F830-F3E1AFF05A7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19" creationId="{D493554B-8146-FFF6-CEF4-02E82BD508F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1" creationId="{06D2D678-D8F1-BC64-6EFC-7F3AA55A2838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3" creationId="{AA40F8B6-CF37-EE18-2763-9FAED40A0910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26" creationId="{FBA25C39-4AF3-BEAB-22C0-318C13750BAE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0" creationId="{BE99185B-A309-05E0-380F-1488787367C7}"/>
          </ac:picMkLst>
        </pc:picChg>
        <pc:picChg chg="mod">
          <ac:chgData name="Stefan Rosemann" userId="59f8833a-3cb5-434f-a21b-1930ced4df7c" providerId="ADAL" clId="{5F461BD9-0835-4514-8FCC-DBCDB74FA8C7}" dt="2025-01-03T00:32:03.635" v="2630"/>
          <ac:picMkLst>
            <pc:docMk/>
            <pc:sldMk cId="3619237337" sldId="277"/>
            <ac:picMk id="15363" creationId="{8BD43FBC-5FF3-1969-8F1E-0069A11EB319}"/>
          </ac:picMkLst>
        </pc:pic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4" creationId="{A8FA88BE-F08D-2897-B098-29B6F47CB2E4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5" creationId="{1040906C-7C7D-9925-8818-591905B7DD5B}"/>
          </ac:cxnSpMkLst>
        </pc:cxnChg>
        <pc:cxnChg chg="mod">
          <ac:chgData name="Stefan Rosemann" userId="59f8833a-3cb5-434f-a21b-1930ced4df7c" providerId="ADAL" clId="{5F461BD9-0835-4514-8FCC-DBCDB74FA8C7}" dt="2025-01-10T21:28:57.420" v="5512"/>
          <ac:cxnSpMkLst>
            <pc:docMk/>
            <pc:sldMk cId="3619237337" sldId="277"/>
            <ac:cxnSpMk id="11" creationId="{2CC19EFC-A462-96BD-5E9F-6146BB0C9CFA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4" creationId="{DB09A105-E2F4-4836-1F53-92F0000002D6}"/>
          </ac:cxnSpMkLst>
        </pc:cxnChg>
        <pc:cxnChg chg="mod">
          <ac:chgData name="Stefan Rosemann" userId="59f8833a-3cb5-434f-a21b-1930ced4df7c" providerId="ADAL" clId="{5F461BD9-0835-4514-8FCC-DBCDB74FA8C7}" dt="2025-01-10T21:34:22.582" v="5527"/>
          <ac:cxnSpMkLst>
            <pc:docMk/>
            <pc:sldMk cId="3619237337" sldId="277"/>
            <ac:cxnSpMk id="45" creationId="{0711FECF-3F44-4B91-E5B0-F2AA3B04673B}"/>
          </ac:cxnSpMkLst>
        </pc:cxnChg>
        <pc:cxnChg chg="add mod">
          <ac:chgData name="Stefan Rosemann" userId="59f8833a-3cb5-434f-a21b-1930ced4df7c" providerId="ADAL" clId="{5F461BD9-0835-4514-8FCC-DBCDB74FA8C7}" dt="2025-01-02T23:43:36.266" v="2401"/>
          <ac:cxnSpMkLst>
            <pc:docMk/>
            <pc:sldMk cId="3619237337" sldId="277"/>
            <ac:cxnSpMk id="109" creationId="{209DE99D-C71F-1378-3D76-7431CA7E3A83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0" creationId="{AA0D6948-90CC-66DC-668A-3BAAA301DD5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2" creationId="{7907A9AD-9BF3-F47A-E42D-C6C06738B309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5" creationId="{1DB824C5-83E4-2918-3E0E-1EF3BEA3E3B4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27" creationId="{BEDD2323-0F48-F675-2174-9FF7F79E7F6A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1" creationId="{6A7569DF-FA8C-76A8-9C69-672C7DF8433E}"/>
          </ac:cxnSpMkLst>
        </pc:cxnChg>
        <pc:cxnChg chg="mod">
          <ac:chgData name="Stefan Rosemann" userId="59f8833a-3cb5-434f-a21b-1930ced4df7c" providerId="ADAL" clId="{5F461BD9-0835-4514-8FCC-DBCDB74FA8C7}" dt="2025-01-03T00:32:03.635" v="2630"/>
          <ac:cxnSpMkLst>
            <pc:docMk/>
            <pc:sldMk cId="3619237337" sldId="277"/>
            <ac:cxnSpMk id="15364" creationId="{5D0F6FB4-A5F4-FEBB-69FD-59A7CEB4F94C}"/>
          </ac:cxnSpMkLst>
        </pc:cxnChg>
      </pc:sldChg>
      <pc:sldChg chg="addSp delSp modSp add mod modAnim">
        <pc:chgData name="Stefan Rosemann" userId="59f8833a-3cb5-434f-a21b-1930ced4df7c" providerId="ADAL" clId="{5F461BD9-0835-4514-8FCC-DBCDB74FA8C7}" dt="2025-01-10T21:29:12.884" v="5514"/>
        <pc:sldMkLst>
          <pc:docMk/>
          <pc:sldMk cId="3066308111" sldId="278"/>
        </pc:sldMkLst>
        <pc:spChg chg="add mod">
          <ac:chgData name="Stefan Rosemann" userId="59f8833a-3cb5-434f-a21b-1930ced4df7c" providerId="ADAL" clId="{5F461BD9-0835-4514-8FCC-DBCDB74FA8C7}" dt="2025-01-03T01:11:20.892" v="2912" actId="1076"/>
          <ac:spMkLst>
            <pc:docMk/>
            <pc:sldMk cId="3066308111" sldId="278"/>
            <ac:spMk id="14346" creationId="{1373E4BC-38B5-A26E-417A-3B3AA7AD9379}"/>
          </ac:spMkLst>
        </pc:spChg>
        <pc:spChg chg="add mod">
          <ac:chgData name="Stefan Rosemann" userId="59f8833a-3cb5-434f-a21b-1930ced4df7c" providerId="ADAL" clId="{5F461BD9-0835-4514-8FCC-DBCDB74FA8C7}" dt="2025-01-03T01:11:38.459" v="2917" actId="1076"/>
          <ac:spMkLst>
            <pc:docMk/>
            <pc:sldMk cId="3066308111" sldId="278"/>
            <ac:spMk id="14356" creationId="{BE3FD6AE-E729-87FC-DA02-EFFE565D7114}"/>
          </ac:spMkLst>
        </pc:spChg>
        <pc:spChg chg="add mod">
          <ac:chgData name="Stefan Rosemann" userId="59f8833a-3cb5-434f-a21b-1930ced4df7c" providerId="ADAL" clId="{5F461BD9-0835-4514-8FCC-DBCDB74FA8C7}" dt="2025-01-03T01:11:47.267" v="2921" actId="1076"/>
          <ac:spMkLst>
            <pc:docMk/>
            <pc:sldMk cId="3066308111" sldId="278"/>
            <ac:spMk id="14357" creationId="{54201811-7182-F663-2B08-8BF9F2F6B7D8}"/>
          </ac:spMkLst>
        </pc:spChg>
        <pc:spChg chg="add mod">
          <ac:chgData name="Stefan Rosemann" userId="59f8833a-3cb5-434f-a21b-1930ced4df7c" providerId="ADAL" clId="{5F461BD9-0835-4514-8FCC-DBCDB74FA8C7}" dt="2025-01-03T01:11:56.976" v="2924" actId="1076"/>
          <ac:spMkLst>
            <pc:docMk/>
            <pc:sldMk cId="3066308111" sldId="278"/>
            <ac:spMk id="14358" creationId="{5A0BE583-E3BB-723B-DAA3-CB5EED7DF0AE}"/>
          </ac:spMkLst>
        </pc:spChg>
        <pc:grpChg chg="mod">
          <ac:chgData name="Stefan Rosemann" userId="59f8833a-3cb5-434f-a21b-1930ced4df7c" providerId="ADAL" clId="{5F461BD9-0835-4514-8FCC-DBCDB74FA8C7}" dt="2025-01-03T01:11:42.964" v="2920" actId="1076"/>
          <ac:grpSpMkLst>
            <pc:docMk/>
            <pc:sldMk cId="3066308111" sldId="278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03T01:10:10.565" v="2902" actId="164"/>
          <ac:grpSpMkLst>
            <pc:docMk/>
            <pc:sldMk cId="3066308111" sldId="278"/>
            <ac:grpSpMk id="14337" creationId="{42FD8920-541B-30DA-0315-E6F67042BE05}"/>
          </ac:grpSpMkLst>
        </pc:grpChg>
        <pc:grpChg chg="add mod">
          <ac:chgData name="Stefan Rosemann" userId="59f8833a-3cb5-434f-a21b-1930ced4df7c" providerId="ADAL" clId="{5F461BD9-0835-4514-8FCC-DBCDB74FA8C7}" dt="2025-01-03T01:10:30.911" v="2906" actId="1076"/>
          <ac:grpSpMkLst>
            <pc:docMk/>
            <pc:sldMk cId="3066308111" sldId="278"/>
            <ac:grpSpMk id="14338" creationId="{36DBB00F-C7E4-2182-CE80-51C28D859327}"/>
          </ac:grpSpMkLst>
        </pc:grpChg>
        <pc:picChg chg="add mod">
          <ac:chgData name="Stefan Rosemann" userId="59f8833a-3cb5-434f-a21b-1930ced4df7c" providerId="ADAL" clId="{5F461BD9-0835-4514-8FCC-DBCDB74FA8C7}" dt="2025-01-03T01:10:10.565" v="2902" actId="164"/>
          <ac:picMkLst>
            <pc:docMk/>
            <pc:sldMk cId="3066308111" sldId="278"/>
            <ac:picMk id="14336" creationId="{C52ECF82-08D7-0BC1-A1B6-6170B3ED804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39" creationId="{B3F77141-763E-90ED-AED9-AB3DA647C081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0" creationId="{1CB1DB5E-32B8-3180-744B-A114E9EFD540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1" creationId="{FEF8B609-FA6F-D9CE-FF5C-7388645296C9}"/>
          </ac:picMkLst>
        </pc:picChg>
        <pc:picChg chg="mod">
          <ac:chgData name="Stefan Rosemann" userId="59f8833a-3cb5-434f-a21b-1930ced4df7c" providerId="ADAL" clId="{5F461BD9-0835-4514-8FCC-DBCDB74FA8C7}" dt="2025-01-03T01:10:30.911" v="2906" actId="1076"/>
          <ac:picMkLst>
            <pc:docMk/>
            <pc:sldMk cId="3066308111" sldId="278"/>
            <ac:picMk id="14342" creationId="{A6F451E3-EB44-D066-E663-8DE82D47EAA7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2" creationId="{CB6A28BF-8A35-FB59-8C9C-0D422FAFD0F5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3" creationId="{CDE1D3BE-0A65-4FD0-4CEA-D52592A960EA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4" creationId="{9B4B56DB-BF2B-9E5C-BCF3-0FBDF41D35DF}"/>
          </ac:picMkLst>
        </pc:picChg>
        <pc:picChg chg="mod">
          <ac:chgData name="Stefan Rosemann" userId="59f8833a-3cb5-434f-a21b-1930ced4df7c" providerId="ADAL" clId="{5F461BD9-0835-4514-8FCC-DBCDB74FA8C7}" dt="2025-01-03T01:05:45.531" v="2864" actId="1076"/>
          <ac:picMkLst>
            <pc:docMk/>
            <pc:sldMk cId="3066308111" sldId="278"/>
            <ac:picMk id="14395" creationId="{AA40F8B6-CF37-EE18-2763-9FAED40A0910}"/>
          </ac:picMkLst>
        </pc:picChg>
        <pc:cxnChg chg="add mod topLvl">
          <ac:chgData name="Stefan Rosemann" userId="59f8833a-3cb5-434f-a21b-1930ced4df7c" providerId="ADAL" clId="{5F461BD9-0835-4514-8FCC-DBCDB74FA8C7}" dt="2025-01-03T01:10:36.666" v="2907" actId="14100"/>
          <ac:cxnSpMkLst>
            <pc:docMk/>
            <pc:sldMk cId="3066308111" sldId="278"/>
            <ac:cxnSpMk id="41" creationId="{F422D9FC-9218-6CE3-9EDF-D62C217A1CD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3" creationId="{67594DE2-62CB-0FA0-C6C2-50A9F4D5410D}"/>
          </ac:cxnSpMkLst>
        </pc:cxnChg>
        <pc:cxnChg chg="mod">
          <ac:chgData name="Stefan Rosemann" userId="59f8833a-3cb5-434f-a21b-1930ced4df7c" providerId="ADAL" clId="{5F461BD9-0835-4514-8FCC-DBCDB74FA8C7}" dt="2025-01-03T01:10:30.911" v="2906" actId="1076"/>
          <ac:cxnSpMkLst>
            <pc:docMk/>
            <pc:sldMk cId="3066308111" sldId="278"/>
            <ac:cxnSpMk id="14344" creationId="{905E4B21-0BA5-E5B7-CBF8-1F1A3F162783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6" creationId="{97D3E412-0B78-F67A-C24A-A0430D293197}"/>
          </ac:cxnSpMkLst>
        </pc:cxnChg>
        <pc:cxnChg chg="mod">
          <ac:chgData name="Stefan Rosemann" userId="59f8833a-3cb5-434f-a21b-1930ced4df7c" providerId="ADAL" clId="{5F461BD9-0835-4514-8FCC-DBCDB74FA8C7}" dt="2025-01-03T01:05:45.531" v="2864" actId="1076"/>
          <ac:cxnSpMkLst>
            <pc:docMk/>
            <pc:sldMk cId="3066308111" sldId="278"/>
            <ac:cxnSpMk id="14397" creationId="{1DB824C5-83E4-2918-3E0E-1EF3BEA3E3B4}"/>
          </ac:cxnSpMkLst>
        </pc:cxnChg>
      </pc:sldChg>
      <pc:sldChg chg="addSp delSp modSp add mod delAnim modAnim">
        <pc:chgData name="Stefan Rosemann" userId="59f8833a-3cb5-434f-a21b-1930ced4df7c" providerId="ADAL" clId="{5F461BD9-0835-4514-8FCC-DBCDB74FA8C7}" dt="2025-01-06T22:20:23.646" v="4155"/>
        <pc:sldMkLst>
          <pc:docMk/>
          <pc:sldMk cId="3255440413" sldId="279"/>
        </pc:sldMkLst>
        <pc:spChg chg="add mod">
          <ac:chgData name="Stefan Rosemann" userId="59f8833a-3cb5-434f-a21b-1930ced4df7c" providerId="ADAL" clId="{5F461BD9-0835-4514-8FCC-DBCDB74FA8C7}" dt="2025-01-03T08:34:09.238" v="2935" actId="1076"/>
          <ac:spMkLst>
            <pc:docMk/>
            <pc:sldMk cId="3255440413" sldId="279"/>
            <ac:spMk id="3" creationId="{8D441CBA-E529-AE7B-8B72-7AA236F84C65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5" creationId="{E21E0A6F-20B2-E5C7-A5D5-F6E577BF1119}"/>
          </ac:spMkLst>
        </pc:spChg>
        <pc:spChg chg="add mod">
          <ac:chgData name="Stefan Rosemann" userId="59f8833a-3cb5-434f-a21b-1930ced4df7c" providerId="ADAL" clId="{5F461BD9-0835-4514-8FCC-DBCDB74FA8C7}" dt="2025-01-06T22:20:15.885" v="4153" actId="164"/>
          <ac:spMkLst>
            <pc:docMk/>
            <pc:sldMk cId="3255440413" sldId="279"/>
            <ac:spMk id="16" creationId="{7B815767-CAC1-4E70-8CD2-BC8F2D6AC240}"/>
          </ac:spMkLst>
        </pc:spChg>
        <pc:spChg chg="mod">
          <ac:chgData name="Stefan Rosemann" userId="59f8833a-3cb5-434f-a21b-1930ced4df7c" providerId="ADAL" clId="{5F461BD9-0835-4514-8FCC-DBCDB74FA8C7}" dt="2025-01-03T08:33:59.530" v="2933" actId="1076"/>
          <ac:spMkLst>
            <pc:docMk/>
            <pc:sldMk cId="3255440413" sldId="279"/>
            <ac:spMk id="42" creationId="{A3E56EA2-6A26-479B-6FE4-D28ECD9534FA}"/>
          </ac:spMkLst>
        </pc:spChg>
        <pc:spChg chg="mod">
          <ac:chgData name="Stefan Rosemann" userId="59f8833a-3cb5-434f-a21b-1930ced4df7c" providerId="ADAL" clId="{5F461BD9-0835-4514-8FCC-DBCDB74FA8C7}" dt="2025-01-03T08:34:14.063" v="2936" actId="14100"/>
          <ac:spMkLst>
            <pc:docMk/>
            <pc:sldMk cId="3255440413" sldId="279"/>
            <ac:spMk id="43" creationId="{9411D734-733D-82DF-FFE6-0B479BD77C3B}"/>
          </ac:spMkLst>
        </pc:spChg>
        <pc:spChg chg="mod">
          <ac:chgData name="Stefan Rosemann" userId="59f8833a-3cb5-434f-a21b-1930ced4df7c" providerId="ADAL" clId="{5F461BD9-0835-4514-8FCC-DBCDB74FA8C7}" dt="2025-01-03T08:34:05.755" v="2934" actId="1076"/>
          <ac:spMkLst>
            <pc:docMk/>
            <pc:sldMk cId="3255440413" sldId="279"/>
            <ac:spMk id="49" creationId="{D7F94D13-0185-F394-456B-25C8265B1223}"/>
          </ac:spMkLst>
        </pc:spChg>
        <pc:spChg chg="mod">
          <ac:chgData name="Stefan Rosemann" userId="59f8833a-3cb5-434f-a21b-1930ced4df7c" providerId="ADAL" clId="{5F461BD9-0835-4514-8FCC-DBCDB74FA8C7}" dt="2025-01-03T00:09:31.172" v="2438" actId="6549"/>
          <ac:spMkLst>
            <pc:docMk/>
            <pc:sldMk cId="3255440413" sldId="279"/>
            <ac:spMk id="51" creationId="{BBE79B4F-1722-8AB3-7E22-7465E6959001}"/>
          </ac:spMkLst>
        </pc:spChg>
        <pc:grpChg chg="add mod">
          <ac:chgData name="Stefan Rosemann" userId="59f8833a-3cb5-434f-a21b-1930ced4df7c" providerId="ADAL" clId="{5F461BD9-0835-4514-8FCC-DBCDB74FA8C7}" dt="2025-01-06T22:20:15.885" v="4153" actId="164"/>
          <ac:grpSpMkLst>
            <pc:docMk/>
            <pc:sldMk cId="3255440413" sldId="279"/>
            <ac:grpSpMk id="17" creationId="{72D6D619-EBD1-0E28-A2CC-450BCE14C602}"/>
          </ac:grpSpMkLst>
        </pc:grpChg>
        <pc:grpChg chg="mod">
          <ac:chgData name="Stefan Rosemann" userId="59f8833a-3cb5-434f-a21b-1930ced4df7c" providerId="ADAL" clId="{5F461BD9-0835-4514-8FCC-DBCDB74FA8C7}" dt="2025-01-03T08:34:05.755" v="2934" actId="1076"/>
          <ac:grpSpMkLst>
            <pc:docMk/>
            <pc:sldMk cId="3255440413" sldId="279"/>
            <ac:grpSpMk id="47" creationId="{11AE604C-B03E-1BB1-C967-1F32613B9C3B}"/>
          </ac:grpSpMkLst>
        </pc:grpChg>
        <pc:grpChg chg="mod">
          <ac:chgData name="Stefan Rosemann" userId="59f8833a-3cb5-434f-a21b-1930ced4df7c" providerId="ADAL" clId="{5F461BD9-0835-4514-8FCC-DBCDB74FA8C7}" dt="2025-01-03T08:33:59.530" v="2933" actId="1076"/>
          <ac:grpSpMkLst>
            <pc:docMk/>
            <pc:sldMk cId="3255440413" sldId="279"/>
            <ac:grpSpMk id="50" creationId="{B01BA967-896D-96B2-236B-02AA64E70BD8}"/>
          </ac:grpSpMkLst>
        </pc:grpChg>
        <pc:picChg chg="mod">
          <ac:chgData name="Stefan Rosemann" userId="59f8833a-3cb5-434f-a21b-1930ced4df7c" providerId="ADAL" clId="{5F461BD9-0835-4514-8FCC-DBCDB74FA8C7}" dt="2025-01-03T08:33:59.530" v="2933" actId="1076"/>
          <ac:picMkLst>
            <pc:docMk/>
            <pc:sldMk cId="3255440413" sldId="279"/>
            <ac:picMk id="41" creationId="{6EC5C8D9-4CEE-D5FB-265B-BE1DCC56FA00}"/>
          </ac:picMkLst>
        </pc:picChg>
        <pc:picChg chg="mod">
          <ac:chgData name="Stefan Rosemann" userId="59f8833a-3cb5-434f-a21b-1930ced4df7c" providerId="ADAL" clId="{5F461BD9-0835-4514-8FCC-DBCDB74FA8C7}" dt="2025-01-03T08:34:05.755" v="2934" actId="1076"/>
          <ac:picMkLst>
            <pc:docMk/>
            <pc:sldMk cId="3255440413" sldId="279"/>
            <ac:picMk id="48" creationId="{BF649B17-3C4E-D268-C720-06A97F4DFAD5}"/>
          </ac:picMkLst>
        </pc:picChg>
      </pc:sldChg>
      <pc:sldChg chg="addSp modSp add modAnim">
        <pc:chgData name="Stefan Rosemann" userId="59f8833a-3cb5-434f-a21b-1930ced4df7c" providerId="ADAL" clId="{5F461BD9-0835-4514-8FCC-DBCDB74FA8C7}" dt="2025-02-05T13:29:38.480" v="7042" actId="20577"/>
        <pc:sldMkLst>
          <pc:docMk/>
          <pc:sldMk cId="1831354832" sldId="280"/>
        </pc:sldMkLst>
        <pc:spChg chg="add mod">
          <ac:chgData name="Stefan Rosemann" userId="59f8833a-3cb5-434f-a21b-1930ced4df7c" providerId="ADAL" clId="{5F461BD9-0835-4514-8FCC-DBCDB74FA8C7}" dt="2025-01-03T10:27:48.625" v="3171"/>
          <ac:spMkLst>
            <pc:docMk/>
            <pc:sldMk cId="1831354832" sldId="280"/>
            <ac:spMk id="3" creationId="{EA059A79-8659-7225-7966-07734A92FE06}"/>
          </ac:spMkLst>
        </pc:spChg>
        <pc:graphicFrameChg chg="mod">
          <ac:chgData name="Stefan Rosemann" userId="59f8833a-3cb5-434f-a21b-1930ced4df7c" providerId="ADAL" clId="{5F461BD9-0835-4514-8FCC-DBCDB74FA8C7}" dt="2025-02-05T13:29:38.480" v="7042" actId="20577"/>
          <ac:graphicFrameMkLst>
            <pc:docMk/>
            <pc:sldMk cId="1831354832" sldId="280"/>
            <ac:graphicFrameMk id="10" creationId="{8F811701-69C3-8AC4-D2E4-3BA76A7D8324}"/>
          </ac:graphicFrameMkLst>
        </pc:graphicFrameChg>
      </pc:sldChg>
      <pc:sldChg chg="addSp modSp add mod modAnim modShow">
        <pc:chgData name="Stefan Rosemann" userId="59f8833a-3cb5-434f-a21b-1930ced4df7c" providerId="ADAL" clId="{5F461BD9-0835-4514-8FCC-DBCDB74FA8C7}" dt="2025-02-05T13:30:16.231" v="7043" actId="729"/>
        <pc:sldMkLst>
          <pc:docMk/>
          <pc:sldMk cId="844265718" sldId="281"/>
        </pc:sldMkLst>
        <pc:spChg chg="mod">
          <ac:chgData name="Stefan Rosemann" userId="59f8833a-3cb5-434f-a21b-1930ced4df7c" providerId="ADAL" clId="{5F461BD9-0835-4514-8FCC-DBCDB74FA8C7}" dt="2025-01-03T00:48:43.523" v="2793" actId="20577"/>
          <ac:spMkLst>
            <pc:docMk/>
            <pc:sldMk cId="844265718" sldId="281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27:52.610" v="3172"/>
          <ac:spMkLst>
            <pc:docMk/>
            <pc:sldMk cId="844265718" sldId="281"/>
            <ac:spMk id="3" creationId="{486FC0E2-AEB1-4588-6802-8BE3F4E64FED}"/>
          </ac:spMkLst>
        </pc:spChg>
        <pc:graphicFrameChg chg="mod">
          <ac:chgData name="Stefan Rosemann" userId="59f8833a-3cb5-434f-a21b-1930ced4df7c" providerId="ADAL" clId="{5F461BD9-0835-4514-8FCC-DBCDB74FA8C7}" dt="2025-01-12T21:10:22.877" v="6274" actId="20577"/>
          <ac:graphicFrameMkLst>
            <pc:docMk/>
            <pc:sldMk cId="844265718" sldId="281"/>
            <ac:graphicFrameMk id="10" creationId="{8F811701-69C3-8AC4-D2E4-3BA76A7D8324}"/>
          </ac:graphicFrameMkLst>
        </pc:graphicFrameChg>
      </pc:sldChg>
      <pc:sldChg chg="addSp modSp add mod modAnim">
        <pc:chgData name="Stefan Rosemann" userId="59f8833a-3cb5-434f-a21b-1930ced4df7c" providerId="ADAL" clId="{5F461BD9-0835-4514-8FCC-DBCDB74FA8C7}" dt="2025-01-12T20:49:19.692" v="5701" actId="6549"/>
        <pc:sldMkLst>
          <pc:docMk/>
          <pc:sldMk cId="2396671093" sldId="282"/>
        </pc:sldMkLst>
        <pc:spChg chg="mod">
          <ac:chgData name="Stefan Rosemann" userId="59f8833a-3cb5-434f-a21b-1930ced4df7c" providerId="ADAL" clId="{5F461BD9-0835-4514-8FCC-DBCDB74FA8C7}" dt="2025-01-12T20:49:19.692" v="5701" actId="6549"/>
          <ac:spMkLst>
            <pc:docMk/>
            <pc:sldMk cId="2396671093" sldId="282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03T10:31:47.992" v="3248" actId="1582"/>
          <ac:spMkLst>
            <pc:docMk/>
            <pc:sldMk cId="2396671093" sldId="282"/>
            <ac:spMk id="3" creationId="{2999B7CF-347A-B116-4F90-519153A6D89B}"/>
          </ac:spMkLst>
        </pc:spChg>
        <pc:spChg chg="add mod">
          <ac:chgData name="Stefan Rosemann" userId="59f8833a-3cb5-434f-a21b-1930ced4df7c" providerId="ADAL" clId="{5F461BD9-0835-4514-8FCC-DBCDB74FA8C7}" dt="2025-01-03T10:33:49.390" v="3252" actId="571"/>
          <ac:spMkLst>
            <pc:docMk/>
            <pc:sldMk cId="2396671093" sldId="282"/>
            <ac:spMk id="4" creationId="{973743E6-D450-9757-E536-DE305B17368D}"/>
          </ac:spMkLst>
        </pc:spChg>
      </pc:sldChg>
      <pc:sldChg chg="addSp delSp modSp add del mod modAnim">
        <pc:chgData name="Stefan Rosemann" userId="59f8833a-3cb5-434f-a21b-1930ced4df7c" providerId="ADAL" clId="{5F461BD9-0835-4514-8FCC-DBCDB74FA8C7}" dt="2025-02-05T13:49:52.812" v="7086" actId="47"/>
        <pc:sldMkLst>
          <pc:docMk/>
          <pc:sldMk cId="1315352854" sldId="283"/>
        </pc:sldMkLst>
        <pc:spChg chg="mod">
          <ac:chgData name="Stefan Rosemann" userId="59f8833a-3cb5-434f-a21b-1930ced4df7c" providerId="ADAL" clId="{5F461BD9-0835-4514-8FCC-DBCDB74FA8C7}" dt="2025-02-05T13:45:50.320" v="7051" actId="1076"/>
          <ac:spMkLst>
            <pc:docMk/>
            <pc:sldMk cId="1315352854" sldId="283"/>
            <ac:spMk id="13" creationId="{EA200C58-76EB-13E1-4447-DBC9FBAEC4B2}"/>
          </ac:spMkLst>
        </pc:spChg>
        <pc:spChg chg="add mod">
          <ac:chgData name="Stefan Rosemann" userId="59f8833a-3cb5-434f-a21b-1930ced4df7c" providerId="ADAL" clId="{5F461BD9-0835-4514-8FCC-DBCDB74FA8C7}" dt="2025-02-05T13:46:28.084" v="7057" actId="164"/>
          <ac:spMkLst>
            <pc:docMk/>
            <pc:sldMk cId="1315352854" sldId="283"/>
            <ac:spMk id="15" creationId="{55DC503F-C3C2-E52A-9836-B2FC72F46690}"/>
          </ac:spMkLst>
        </pc:spChg>
        <pc:grpChg chg="add del mod">
          <ac:chgData name="Stefan Rosemann" userId="59f8833a-3cb5-434f-a21b-1930ced4df7c" providerId="ADAL" clId="{5F461BD9-0835-4514-8FCC-DBCDB74FA8C7}" dt="2025-02-05T13:49:44.862" v="7083" actId="21"/>
          <ac:grpSpMkLst>
            <pc:docMk/>
            <pc:sldMk cId="1315352854" sldId="283"/>
            <ac:grpSpMk id="3" creationId="{35E63211-674A-D869-90C0-38E57E5E754C}"/>
          </ac:grpSpMkLst>
        </pc:grpChg>
        <pc:grpChg chg="add mod">
          <ac:chgData name="Stefan Rosemann" userId="59f8833a-3cb5-434f-a21b-1930ced4df7c" providerId="ADAL" clId="{5F461BD9-0835-4514-8FCC-DBCDB74FA8C7}" dt="2025-02-05T13:45:50.320" v="7051" actId="1076"/>
          <ac:grpSpMkLst>
            <pc:docMk/>
            <pc:sldMk cId="1315352854" sldId="283"/>
            <ac:grpSpMk id="7" creationId="{C720202B-3E74-4347-BE95-DAFE42AC2309}"/>
          </ac:grpSpMkLst>
        </pc:grpChg>
        <pc:grpChg chg="add mod">
          <ac:chgData name="Stefan Rosemann" userId="59f8833a-3cb5-434f-a21b-1930ced4df7c" providerId="ADAL" clId="{5F461BD9-0835-4514-8FCC-DBCDB74FA8C7}" dt="2025-02-05T13:46:28.084" v="7057" actId="164"/>
          <ac:grpSpMkLst>
            <pc:docMk/>
            <pc:sldMk cId="1315352854" sldId="283"/>
            <ac:grpSpMk id="14" creationId="{6E2D2A87-03B8-A6EA-B4A9-DF110CFBADF6}"/>
          </ac:grpSpMkLst>
        </pc:grpChg>
        <pc:grpChg chg="add del mod">
          <ac:chgData name="Stefan Rosemann" userId="59f8833a-3cb5-434f-a21b-1930ced4df7c" providerId="ADAL" clId="{5F461BD9-0835-4514-8FCC-DBCDB74FA8C7}" dt="2025-02-05T13:49:04.828" v="7071" actId="478"/>
          <ac:grpSpMkLst>
            <pc:docMk/>
            <pc:sldMk cId="1315352854" sldId="283"/>
            <ac:grpSpMk id="16" creationId="{F3E2E104-0E42-7285-57F2-06900CCD9A87}"/>
          </ac:grpSpMkLst>
        </pc:grpChg>
        <pc:picChg chg="add mod">
          <ac:chgData name="Stefan Rosemann" userId="59f8833a-3cb5-434f-a21b-1930ced4df7c" providerId="ADAL" clId="{5F461BD9-0835-4514-8FCC-DBCDB74FA8C7}" dt="2025-02-05T13:45:50.320" v="7051" actId="1076"/>
          <ac:picMkLst>
            <pc:docMk/>
            <pc:sldMk cId="1315352854" sldId="283"/>
            <ac:picMk id="6" creationId="{F6BAAE4C-80F1-FC3E-68E4-90E007D08EBD}"/>
          </ac:picMkLst>
        </pc:picChg>
        <pc:picChg chg="mod">
          <ac:chgData name="Stefan Rosemann" userId="59f8833a-3cb5-434f-a21b-1930ced4df7c" providerId="ADAL" clId="{5F461BD9-0835-4514-8FCC-DBCDB74FA8C7}" dt="2025-02-05T13:45:50.320" v="7051" actId="1076"/>
          <ac:picMkLst>
            <pc:docMk/>
            <pc:sldMk cId="1315352854" sldId="283"/>
            <ac:picMk id="12" creationId="{EAFC34C5-992E-E743-1877-0582186FDFC8}"/>
          </ac:picMkLst>
        </pc:picChg>
      </pc:sldChg>
      <pc:sldChg chg="addSp delSp modSp add mod ord delAnim modAnim">
        <pc:chgData name="Stefan Rosemann" userId="59f8833a-3cb5-434f-a21b-1930ced4df7c" providerId="ADAL" clId="{5F461BD9-0835-4514-8FCC-DBCDB74FA8C7}" dt="2025-01-12T20:50:16.464" v="5709" actId="1037"/>
        <pc:sldMkLst>
          <pc:docMk/>
          <pc:sldMk cId="2837998084" sldId="284"/>
        </pc:sldMkLst>
        <pc:spChg chg="add mod">
          <ac:chgData name="Stefan Rosemann" userId="59f8833a-3cb5-434f-a21b-1930ced4df7c" providerId="ADAL" clId="{5F461BD9-0835-4514-8FCC-DBCDB74FA8C7}" dt="2025-01-12T20:50:16.464" v="5709" actId="1037"/>
          <ac:spMkLst>
            <pc:docMk/>
            <pc:sldMk cId="2837998084" sldId="284"/>
            <ac:spMk id="3" creationId="{C99DAFD7-7FF5-0F81-9C6B-4B078BE7D009}"/>
          </ac:spMkLst>
        </pc:spChg>
        <pc:spChg chg="mod">
          <ac:chgData name="Stefan Rosemann" userId="59f8833a-3cb5-434f-a21b-1930ced4df7c" providerId="ADAL" clId="{5F461BD9-0835-4514-8FCC-DBCDB74FA8C7}" dt="2025-01-10T21:27:35.311" v="5510"/>
          <ac:spMkLst>
            <pc:docMk/>
            <pc:sldMk cId="2837998084" sldId="284"/>
            <ac:spMk id="37" creationId="{6EA3110A-5AC0-B263-F079-A60731E97D7D}"/>
          </ac:spMkLst>
        </pc:s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4" creationId="{BB875152-DF25-79B0-D7A0-08A3755CC246}"/>
          </ac:grpSpMkLst>
        </pc:grpChg>
        <pc:grpChg chg="add mod">
          <ac:chgData name="Stefan Rosemann" userId="59f8833a-3cb5-434f-a21b-1930ced4df7c" providerId="ADAL" clId="{5F461BD9-0835-4514-8FCC-DBCDB74FA8C7}" dt="2025-01-10T21:27:35.311" v="5510"/>
          <ac:grpSpMkLst>
            <pc:docMk/>
            <pc:sldMk cId="2837998084" sldId="284"/>
            <ac:grpSpMk id="8" creationId="{EC243754-6389-2D6D-38C5-87DC088720E4}"/>
          </ac:grpSpMkLst>
        </pc:grpChg>
        <pc:grpChg chg="add del">
          <ac:chgData name="Stefan Rosemann" userId="59f8833a-3cb5-434f-a21b-1930ced4df7c" providerId="ADAL" clId="{5F461BD9-0835-4514-8FCC-DBCDB74FA8C7}" dt="2025-01-10T21:32:29.749" v="5520" actId="478"/>
          <ac:grpSpMkLst>
            <pc:docMk/>
            <pc:sldMk cId="2837998084" sldId="284"/>
            <ac:grpSpMk id="90" creationId="{358CAE04-67E0-9ACD-659D-612F27DBF52D}"/>
          </ac:grpSpMkLst>
        </pc:grpChg>
        <pc:grpChg chg="add del">
          <ac:chgData name="Stefan Rosemann" userId="59f8833a-3cb5-434f-a21b-1930ced4df7c" providerId="ADAL" clId="{5F461BD9-0835-4514-8FCC-DBCDB74FA8C7}" dt="2025-01-10T21:32:30.481" v="5521" actId="478"/>
          <ac:grpSpMkLst>
            <pc:docMk/>
            <pc:sldMk cId="2837998084" sldId="284"/>
            <ac:grpSpMk id="118" creationId="{2D905102-0716-A36A-7D49-AF18928FDB01}"/>
          </ac:grpSpMkLst>
        </pc:grpChg>
        <pc:picChg chg="mod">
          <ac:chgData name="Stefan Rosemann" userId="59f8833a-3cb5-434f-a21b-1930ced4df7c" providerId="ADAL" clId="{5F461BD9-0835-4514-8FCC-DBCDB74FA8C7}" dt="2025-01-10T21:27:35.311" v="5510"/>
          <ac:picMkLst>
            <pc:docMk/>
            <pc:sldMk cId="2837998084" sldId="284"/>
            <ac:picMk id="11" creationId="{0293526F-0F60-43EF-9151-A240781C0465}"/>
          </ac:picMkLst>
        </pc:pic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5" creationId="{7D55CC45-FA52-2FA5-B3DC-6EF1C6F3BB3E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6" creationId="{83DD12D9-1FDF-9BAB-6059-46902414B867}"/>
          </ac:cxnSpMkLst>
        </pc:cxnChg>
        <pc:cxnChg chg="mod">
          <ac:chgData name="Stefan Rosemann" userId="59f8833a-3cb5-434f-a21b-1930ced4df7c" providerId="ADAL" clId="{5F461BD9-0835-4514-8FCC-DBCDB74FA8C7}" dt="2025-01-10T21:27:35.311" v="5510"/>
          <ac:cxnSpMkLst>
            <pc:docMk/>
            <pc:sldMk cId="2837998084" sldId="284"/>
            <ac:cxnSpMk id="31" creationId="{E4142F6A-756F-986A-0939-D56231D2A9B8}"/>
          </ac:cxnSpMkLst>
        </pc:cxnChg>
      </pc:sldChg>
      <pc:sldChg chg="delSp modSp add mod">
        <pc:chgData name="Stefan Rosemann" userId="59f8833a-3cb5-434f-a21b-1930ced4df7c" providerId="ADAL" clId="{5F461BD9-0835-4514-8FCC-DBCDB74FA8C7}" dt="2025-01-03T10:21:03.767" v="3064" actId="478"/>
        <pc:sldMkLst>
          <pc:docMk/>
          <pc:sldMk cId="4043807606" sldId="285"/>
        </pc:sldMkLst>
        <pc:spChg chg="mod">
          <ac:chgData name="Stefan Rosemann" userId="59f8833a-3cb5-434f-a21b-1930ced4df7c" providerId="ADAL" clId="{5F461BD9-0835-4514-8FCC-DBCDB74FA8C7}" dt="2025-01-03T09:00:50.903" v="3023" actId="20577"/>
          <ac:spMkLst>
            <pc:docMk/>
            <pc:sldMk cId="4043807606" sldId="285"/>
            <ac:spMk id="2" creationId="{C0014EBB-BBC3-0437-0905-2F05D4C9ADF3}"/>
          </ac:spMkLst>
        </pc:spChg>
        <pc:spChg chg="mod">
          <ac:chgData name="Stefan Rosemann" userId="59f8833a-3cb5-434f-a21b-1930ced4df7c" providerId="ADAL" clId="{5F461BD9-0835-4514-8FCC-DBCDB74FA8C7}" dt="2025-01-03T09:01:37.845" v="3046" actId="20577"/>
          <ac:spMkLst>
            <pc:docMk/>
            <pc:sldMk cId="4043807606" sldId="285"/>
            <ac:spMk id="4" creationId="{B03BAB26-9B64-C889-B9C2-F8F7D9BA91C5}"/>
          </ac:spMkLst>
        </pc:spChg>
      </pc:sldChg>
      <pc:sldChg chg="addSp delSp modSp add mod ord setBg addAnim setClrOvrMap">
        <pc:chgData name="Stefan Rosemann" userId="59f8833a-3cb5-434f-a21b-1930ced4df7c" providerId="ADAL" clId="{5F461BD9-0835-4514-8FCC-DBCDB74FA8C7}" dt="2025-01-06T21:55:45.195" v="3932" actId="20577"/>
        <pc:sldMkLst>
          <pc:docMk/>
          <pc:sldMk cId="2249277849" sldId="286"/>
        </pc:sldMkLst>
        <pc:spChg chg="mod">
          <ac:chgData name="Stefan Rosemann" userId="59f8833a-3cb5-434f-a21b-1930ced4df7c" providerId="ADAL" clId="{5F461BD9-0835-4514-8FCC-DBCDB74FA8C7}" dt="2025-01-06T21:55:45.195" v="3932" actId="20577"/>
          <ac:spMkLst>
            <pc:docMk/>
            <pc:sldMk cId="2249277849" sldId="286"/>
            <ac:spMk id="2" creationId="{C0014EBB-BBC3-0437-0905-2F05D4C9ADF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27" creationId="{9179DE42-5613-4B35-A1E6-6CCBAA13C743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3" creationId="{52FB45E9-914E-4471-AC87-E475CD51767D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5" creationId="{C310626D-5743-49D4-8F7D-88C4F8F0577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7" creationId="{3C195FC1-B568-4C72-9902-34CB35DDD7A1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39" creationId="{EF2BDF77-362C-43F0-8CBB-A969EC2AE0C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1" creationId="{4BE96B01-3929-432D-B8C2-ADBCB74C2EF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3" creationId="{2A6FCDE6-CDE2-4C51-B18E-A95CFB679714}"/>
          </ac:spMkLst>
        </pc:spChg>
        <pc:spChg chg="add">
          <ac:chgData name="Stefan Rosemann" userId="59f8833a-3cb5-434f-a21b-1930ced4df7c" providerId="ADAL" clId="{5F461BD9-0835-4514-8FCC-DBCDB74FA8C7}" dt="2025-01-03T10:39:42.841" v="3316" actId="26606"/>
          <ac:spMkLst>
            <pc:docMk/>
            <pc:sldMk cId="2249277849" sldId="286"/>
            <ac:spMk id="145" creationId="{9D2E8756-2465-473A-BA2A-2DB1D6224745}"/>
          </ac:spMkLst>
        </pc:spChg>
        <pc:grpChg chg="add">
          <ac:chgData name="Stefan Rosemann" userId="59f8833a-3cb5-434f-a21b-1930ced4df7c" providerId="ADAL" clId="{5F461BD9-0835-4514-8FCC-DBCDB74FA8C7}" dt="2025-01-03T10:39:42.841" v="3316" actId="26606"/>
          <ac:grpSpMkLst>
            <pc:docMk/>
            <pc:sldMk cId="2249277849" sldId="286"/>
            <ac:grpSpMk id="115" creationId="{28460BD8-AE3F-4AC9-9D0B-717052AA5D3A}"/>
          </ac:grpSpMkLst>
        </pc:grp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29" creationId="{EB898B32-3891-4C3A-8F58-C5969D2E9033}"/>
          </ac:cxnSpMkLst>
        </pc:cxnChg>
        <pc:cxnChg chg="add">
          <ac:chgData name="Stefan Rosemann" userId="59f8833a-3cb5-434f-a21b-1930ced4df7c" providerId="ADAL" clId="{5F461BD9-0835-4514-8FCC-DBCDB74FA8C7}" dt="2025-01-03T10:39:42.841" v="3316" actId="26606"/>
          <ac:cxnSpMkLst>
            <pc:docMk/>
            <pc:sldMk cId="2249277849" sldId="286"/>
            <ac:cxnSpMk id="131" creationId="{4AE4806D-B8F9-4679-A68A-9BD21C01A301}"/>
          </ac:cxnSpMkLst>
        </pc:cxnChg>
      </pc:sldChg>
      <pc:sldChg chg="modSp add mod">
        <pc:chgData name="Stefan Rosemann" userId="59f8833a-3cb5-434f-a21b-1930ced4df7c" providerId="ADAL" clId="{5F461BD9-0835-4514-8FCC-DBCDB74FA8C7}" dt="2025-01-15T11:18:36.539" v="6498" actId="20577"/>
        <pc:sldMkLst>
          <pc:docMk/>
          <pc:sldMk cId="482121406" sldId="287"/>
        </pc:sldMkLst>
        <pc:spChg chg="mod">
          <ac:chgData name="Stefan Rosemann" userId="59f8833a-3cb5-434f-a21b-1930ced4df7c" providerId="ADAL" clId="{5F461BD9-0835-4514-8FCC-DBCDB74FA8C7}" dt="2025-01-15T11:18:36.539" v="6498" actId="20577"/>
          <ac:spMkLst>
            <pc:docMk/>
            <pc:sldMk cId="482121406" sldId="287"/>
            <ac:spMk id="5" creationId="{2CEBDA37-B744-04D7-E6AA-7265F6576D6F}"/>
          </ac:spMkLst>
        </pc:spChg>
      </pc:sldChg>
      <pc:sldChg chg="addSp delSp modSp add mod modAnim">
        <pc:chgData name="Stefan Rosemann" userId="59f8833a-3cb5-434f-a21b-1930ced4df7c" providerId="ADAL" clId="{5F461BD9-0835-4514-8FCC-DBCDB74FA8C7}" dt="2025-01-03T11:01:46.908" v="3418" actId="478"/>
        <pc:sldMkLst>
          <pc:docMk/>
          <pc:sldMk cId="3909555076" sldId="288"/>
        </pc:sldMkLst>
        <pc:picChg chg="add mod topLvl modCrop">
          <ac:chgData name="Stefan Rosemann" userId="59f8833a-3cb5-434f-a21b-1930ced4df7c" providerId="ADAL" clId="{5F461BD9-0835-4514-8FCC-DBCDB74FA8C7}" dt="2025-01-03T11:01:46.908" v="3418" actId="478"/>
          <ac:picMkLst>
            <pc:docMk/>
            <pc:sldMk cId="3909555076" sldId="288"/>
            <ac:picMk id="4" creationId="{5D734296-2B46-A006-CEBB-ACA4FA00C96B}"/>
          </ac:picMkLst>
        </pc:picChg>
      </pc:sldChg>
      <pc:sldChg chg="modSp add del mod">
        <pc:chgData name="Stefan Rosemann" userId="59f8833a-3cb5-434f-a21b-1930ced4df7c" providerId="ADAL" clId="{5F461BD9-0835-4514-8FCC-DBCDB74FA8C7}" dt="2025-01-06T21:58:41.438" v="3963" actId="47"/>
        <pc:sldMkLst>
          <pc:docMk/>
          <pc:sldMk cId="2141357457" sldId="289"/>
        </pc:sldMkLst>
      </pc:sldChg>
      <pc:sldChg chg="add del">
        <pc:chgData name="Stefan Rosemann" userId="59f8833a-3cb5-434f-a21b-1930ced4df7c" providerId="ADAL" clId="{5F461BD9-0835-4514-8FCC-DBCDB74FA8C7}" dt="2025-01-06T22:26:50.003" v="4163" actId="47"/>
        <pc:sldMkLst>
          <pc:docMk/>
          <pc:sldMk cId="3910571174" sldId="290"/>
        </pc:sldMkLst>
      </pc:sldChg>
      <pc:sldChg chg="modSp add del mod">
        <pc:chgData name="Stefan Rosemann" userId="59f8833a-3cb5-434f-a21b-1930ced4df7c" providerId="ADAL" clId="{5F461BD9-0835-4514-8FCC-DBCDB74FA8C7}" dt="2025-01-10T20:56:37.465" v="5101" actId="47"/>
        <pc:sldMkLst>
          <pc:docMk/>
          <pc:sldMk cId="3197993242" sldId="291"/>
        </pc:sldMkLst>
      </pc:sldChg>
      <pc:sldChg chg="modSp add mod">
        <pc:chgData name="Stefan Rosemann" userId="59f8833a-3cb5-434f-a21b-1930ced4df7c" providerId="ADAL" clId="{5F461BD9-0835-4514-8FCC-DBCDB74FA8C7}" dt="2025-01-06T13:21:46.551" v="3821" actId="20577"/>
        <pc:sldMkLst>
          <pc:docMk/>
          <pc:sldMk cId="3908548256" sldId="292"/>
        </pc:sldMkLst>
        <pc:spChg chg="mod">
          <ac:chgData name="Stefan Rosemann" userId="59f8833a-3cb5-434f-a21b-1930ced4df7c" providerId="ADAL" clId="{5F461BD9-0835-4514-8FCC-DBCDB74FA8C7}" dt="2025-01-06T13:21:46.551" v="3821" actId="20577"/>
          <ac:spMkLst>
            <pc:docMk/>
            <pc:sldMk cId="3908548256" sldId="292"/>
            <ac:spMk id="3" creationId="{8B736C20-220D-06BF-EF2D-F79283E839B7}"/>
          </ac:spMkLst>
        </pc:spChg>
      </pc:sldChg>
      <pc:sldChg chg="addSp delSp modSp add mod setBg addAnim delAnim modAnim setClrOvrMap modShow">
        <pc:chgData name="Stefan Rosemann" userId="59f8833a-3cb5-434f-a21b-1930ced4df7c" providerId="ADAL" clId="{5F461BD9-0835-4514-8FCC-DBCDB74FA8C7}" dt="2025-02-05T13:35:49.587" v="7044" actId="729"/>
        <pc:sldMkLst>
          <pc:docMk/>
          <pc:sldMk cId="3476738733" sldId="293"/>
        </pc:sldMkLst>
        <pc:spChg chg="mod">
          <ac:chgData name="Stefan Rosemann" userId="59f8833a-3cb5-434f-a21b-1930ced4df7c" providerId="ADAL" clId="{5F461BD9-0835-4514-8FCC-DBCDB74FA8C7}" dt="2025-01-10T21:00:24.577" v="5173" actId="20577"/>
          <ac:spMkLst>
            <pc:docMk/>
            <pc:sldMk cId="3476738733" sldId="293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16:19.973" v="5371" actId="1076"/>
          <ac:spMkLst>
            <pc:docMk/>
            <pc:sldMk cId="3476738733" sldId="293"/>
            <ac:spMk id="3" creationId="{AA8AE7B7-58BC-4E3C-A52C-09D786799D33}"/>
          </ac:spMkLst>
        </pc:spChg>
        <pc:spChg chg="add">
          <ac:chgData name="Stefan Rosemann" userId="59f8833a-3cb5-434f-a21b-1930ced4df7c" providerId="ADAL" clId="{5F461BD9-0835-4514-8FCC-DBCDB74FA8C7}" dt="2025-01-06T13:18:44.232" v="3748" actId="26606"/>
          <ac:spMkLst>
            <pc:docMk/>
            <pc:sldMk cId="3476738733" sldId="293"/>
            <ac:spMk id="13" creationId="{4F71A406-3CB7-4E4D-B434-24E6AA4F3997}"/>
          </ac:spMkLst>
        </pc:spChg>
        <pc:grpChg chg="add">
          <ac:chgData name="Stefan Rosemann" userId="59f8833a-3cb5-434f-a21b-1930ced4df7c" providerId="ADAL" clId="{5F461BD9-0835-4514-8FCC-DBCDB74FA8C7}" dt="2025-01-06T13:18:44.232" v="3748" actId="26606"/>
          <ac:grpSpMkLst>
            <pc:docMk/>
            <pc:sldMk cId="3476738733" sldId="293"/>
            <ac:grpSpMk id="11" creationId="{5EA39187-0197-4C1D-BE4A-06B353C7B215}"/>
          </ac:grpSpMkLst>
        </pc:grp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5" creationId="{1B7BF23F-042B-EF91-2318-FA0A8A4410CA}"/>
          </ac:picMkLst>
        </pc:picChg>
        <pc:picChg chg="add mod">
          <ac:chgData name="Stefan Rosemann" userId="59f8833a-3cb5-434f-a21b-1930ced4df7c" providerId="ADAL" clId="{5F461BD9-0835-4514-8FCC-DBCDB74FA8C7}" dt="2025-01-06T13:18:44.232" v="3748" actId="26606"/>
          <ac:picMkLst>
            <pc:docMk/>
            <pc:sldMk cId="3476738733" sldId="293"/>
            <ac:picMk id="9" creationId="{1E4B0C84-9ABE-D26E-7756-B1E3000C2B5E}"/>
          </ac:picMkLst>
        </pc:picChg>
      </pc:sldChg>
      <pc:sldChg chg="addSp delSp modSp add mod modAnim modShow">
        <pc:chgData name="Stefan Rosemann" userId="59f8833a-3cb5-434f-a21b-1930ced4df7c" providerId="ADAL" clId="{5F461BD9-0835-4514-8FCC-DBCDB74FA8C7}" dt="2025-02-05T13:35:52.131" v="7045" actId="729"/>
        <pc:sldMkLst>
          <pc:docMk/>
          <pc:sldMk cId="17901317" sldId="294"/>
        </pc:sldMkLst>
        <pc:spChg chg="mod">
          <ac:chgData name="Stefan Rosemann" userId="59f8833a-3cb5-434f-a21b-1930ced4df7c" providerId="ADAL" clId="{5F461BD9-0835-4514-8FCC-DBCDB74FA8C7}" dt="2025-01-10T20:48:23.025" v="4989" actId="6549"/>
          <ac:spMkLst>
            <pc:docMk/>
            <pc:sldMk cId="17901317" sldId="294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1:01:31.190" v="5204" actId="20577"/>
          <ac:spMkLst>
            <pc:docMk/>
            <pc:sldMk cId="17901317" sldId="294"/>
            <ac:spMk id="5" creationId="{B011F1E4-915A-18AD-FC7F-C7892A2B047A}"/>
          </ac:spMkLst>
        </pc:spChg>
        <pc:spChg chg="mod">
          <ac:chgData name="Stefan Rosemann" userId="59f8833a-3cb5-434f-a21b-1930ced4df7c" providerId="ADAL" clId="{5F461BD9-0835-4514-8FCC-DBCDB74FA8C7}" dt="2025-01-12T21:17:26.799" v="6308"/>
          <ac:spMkLst>
            <pc:docMk/>
            <pc:sldMk cId="17901317" sldId="294"/>
            <ac:spMk id="9" creationId="{02B8C078-5A5A-9126-C935-AF480F353BF7}"/>
          </ac:spMkLst>
        </pc:spChg>
        <pc:spChg chg="add">
          <ac:chgData name="Stefan Rosemann" userId="59f8833a-3cb5-434f-a21b-1930ced4df7c" providerId="ADAL" clId="{5F461BD9-0835-4514-8FCC-DBCDB74FA8C7}" dt="2025-01-06T13:20:00.889" v="3797" actId="26606"/>
          <ac:spMkLst>
            <pc:docMk/>
            <pc:sldMk cId="17901317" sldId="294"/>
            <ac:spMk id="41" creationId="{4F71A406-3CB7-4E4D-B434-24E6AA4F3997}"/>
          </ac:spMkLst>
        </pc:spChg>
        <pc:grpChg chg="add mod">
          <ac:chgData name="Stefan Rosemann" userId="59f8833a-3cb5-434f-a21b-1930ced4df7c" providerId="ADAL" clId="{5F461BD9-0835-4514-8FCC-DBCDB74FA8C7}" dt="2025-01-12T21:17:53.255" v="6315" actId="1076"/>
          <ac:grpSpMkLst>
            <pc:docMk/>
            <pc:sldMk cId="17901317" sldId="294"/>
            <ac:grpSpMk id="7" creationId="{765D32B0-232C-4126-DB6F-A6880B4E3E75}"/>
          </ac:grpSpMkLst>
        </pc:grpChg>
        <pc:grpChg chg="add">
          <ac:chgData name="Stefan Rosemann" userId="59f8833a-3cb5-434f-a21b-1930ced4df7c" providerId="ADAL" clId="{5F461BD9-0835-4514-8FCC-DBCDB74FA8C7}" dt="2025-01-06T13:20:00.889" v="3797" actId="26606"/>
          <ac:grpSpMkLst>
            <pc:docMk/>
            <pc:sldMk cId="17901317" sldId="294"/>
            <ac:grpSpMk id="29" creationId="{5EA39187-0197-4C1D-BE4A-06B353C7B215}"/>
          </ac:grpSpMkLst>
        </pc:grpChg>
        <pc:picChg chg="add mod modCrop">
          <ac:chgData name="Stefan Rosemann" userId="59f8833a-3cb5-434f-a21b-1930ced4df7c" providerId="ADAL" clId="{5F461BD9-0835-4514-8FCC-DBCDB74FA8C7}" dt="2025-01-12T21:17:30.467" v="6310" actId="1076"/>
          <ac:picMkLst>
            <pc:docMk/>
            <pc:sldMk cId="17901317" sldId="294"/>
            <ac:picMk id="3" creationId="{2639C44F-02B3-5267-818B-ACE1F2725157}"/>
          </ac:picMkLst>
        </pc:picChg>
        <pc:picChg chg="add mod">
          <ac:chgData name="Stefan Rosemann" userId="59f8833a-3cb5-434f-a21b-1930ced4df7c" providerId="ADAL" clId="{5F461BD9-0835-4514-8FCC-DBCDB74FA8C7}" dt="2025-01-06T13:20:38.938" v="3804" actId="14100"/>
          <ac:picMkLst>
            <pc:docMk/>
            <pc:sldMk cId="17901317" sldId="294"/>
            <ac:picMk id="4" creationId="{17A3CB2C-6F40-FF81-A179-2AD8DAFA675E}"/>
          </ac:picMkLst>
        </pc:picChg>
        <pc:picChg chg="add mod">
          <ac:chgData name="Stefan Rosemann" userId="59f8833a-3cb5-434f-a21b-1930ced4df7c" providerId="ADAL" clId="{5F461BD9-0835-4514-8FCC-DBCDB74FA8C7}" dt="2025-01-06T17:42:25.694" v="3872" actId="1076"/>
          <ac:picMkLst>
            <pc:docMk/>
            <pc:sldMk cId="17901317" sldId="294"/>
            <ac:picMk id="6" creationId="{BF7180B9-EBD5-EC56-6B6A-1AF58EE451E3}"/>
          </ac:picMkLst>
        </pc:picChg>
        <pc:picChg chg="mod">
          <ac:chgData name="Stefan Rosemann" userId="59f8833a-3cb5-434f-a21b-1930ced4df7c" providerId="ADAL" clId="{5F461BD9-0835-4514-8FCC-DBCDB74FA8C7}" dt="2025-01-12T21:17:26.799" v="6308"/>
          <ac:picMkLst>
            <pc:docMk/>
            <pc:sldMk cId="17901317" sldId="294"/>
            <ac:picMk id="8" creationId="{E908CB6E-6F45-6232-9FEB-22366CC86AF4}"/>
          </ac:picMkLst>
        </pc:picChg>
      </pc:sldChg>
      <pc:sldChg chg="modSp add mod ord">
        <pc:chgData name="Stefan Rosemann" userId="59f8833a-3cb5-434f-a21b-1930ced4df7c" providerId="ADAL" clId="{5F461BD9-0835-4514-8FCC-DBCDB74FA8C7}" dt="2025-01-15T10:07:41.615" v="6374" actId="20577"/>
        <pc:sldMkLst>
          <pc:docMk/>
          <pc:sldMk cId="4248974658" sldId="295"/>
        </pc:sldMkLst>
        <pc:spChg chg="mod">
          <ac:chgData name="Stefan Rosemann" userId="59f8833a-3cb5-434f-a21b-1930ced4df7c" providerId="ADAL" clId="{5F461BD9-0835-4514-8FCC-DBCDB74FA8C7}" dt="2025-01-15T10:07:41.615" v="6374" actId="20577"/>
          <ac:spMkLst>
            <pc:docMk/>
            <pc:sldMk cId="4248974658" sldId="295"/>
            <ac:spMk id="2" creationId="{C0014EBB-BBC3-0437-0905-2F05D4C9ADF3}"/>
          </ac:spMkLst>
        </pc:spChg>
      </pc:sldChg>
      <pc:sldChg chg="addSp delSp modSp add mod delAnim modAnim">
        <pc:chgData name="Stefan Rosemann" userId="59f8833a-3cb5-434f-a21b-1930ced4df7c" providerId="ADAL" clId="{5F461BD9-0835-4514-8FCC-DBCDB74FA8C7}" dt="2025-01-12T20:57:56.502" v="5837" actId="478"/>
        <pc:sldMkLst>
          <pc:docMk/>
          <pc:sldMk cId="2813217761" sldId="296"/>
        </pc:sldMkLst>
        <pc:spChg chg="add mod">
          <ac:chgData name="Stefan Rosemann" userId="59f8833a-3cb5-434f-a21b-1930ced4df7c" providerId="ADAL" clId="{5F461BD9-0835-4514-8FCC-DBCDB74FA8C7}" dt="2025-01-12T20:51:45.604" v="5780" actId="207"/>
          <ac:spMkLst>
            <pc:docMk/>
            <pc:sldMk cId="2813217761" sldId="296"/>
            <ac:spMk id="3" creationId="{5F379545-4559-4FDC-1EC3-E6A492D91469}"/>
          </ac:spMkLst>
        </pc:spChg>
        <pc:spChg chg="add mod">
          <ac:chgData name="Stefan Rosemann" userId="59f8833a-3cb5-434f-a21b-1930ced4df7c" providerId="ADAL" clId="{5F461BD9-0835-4514-8FCC-DBCDB74FA8C7}" dt="2025-01-12T20:51:48.440" v="5781" actId="207"/>
          <ac:spMkLst>
            <pc:docMk/>
            <pc:sldMk cId="2813217761" sldId="296"/>
            <ac:spMk id="4" creationId="{111CA4FD-CF2A-CDB5-EF6D-18D939BEA79D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2" creationId="{0772795A-F01D-6416-B04B-6B902BBDF2CF}"/>
          </ac:spMkLst>
        </pc:spChg>
        <pc:spChg chg="mod">
          <ac:chgData name="Stefan Rosemann" userId="59f8833a-3cb5-434f-a21b-1930ced4df7c" providerId="ADAL" clId="{5F461BD9-0835-4514-8FCC-DBCDB74FA8C7}" dt="2025-01-10T21:29:02.377" v="5513"/>
          <ac:spMkLst>
            <pc:docMk/>
            <pc:sldMk cId="2813217761" sldId="296"/>
            <ac:spMk id="49" creationId="{B1ECDE4E-4FE5-E566-821D-ACA9E34A816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0" creationId="{1F279130-518C-98C7-526B-4AABDBA810FF}"/>
          </ac:spMkLst>
        </pc:spChg>
        <pc:spChg chg="add mod">
          <ac:chgData name="Stefan Rosemann" userId="59f8833a-3cb5-434f-a21b-1930ced4df7c" providerId="ADAL" clId="{5F461BD9-0835-4514-8FCC-DBCDB74FA8C7}" dt="2025-01-12T20:54:22.668" v="5787" actId="164"/>
          <ac:spMkLst>
            <pc:docMk/>
            <pc:sldMk cId="2813217761" sldId="296"/>
            <ac:spMk id="52" creationId="{C336A4D1-825E-DB5B-1D5F-345D85B54DCF}"/>
          </ac:spMkLst>
        </pc:spChg>
        <pc:spChg chg="add mod">
          <ac:chgData name="Stefan Rosemann" userId="59f8833a-3cb5-434f-a21b-1930ced4df7c" providerId="ADAL" clId="{5F461BD9-0835-4514-8FCC-DBCDB74FA8C7}" dt="2025-01-12T20:57:35.860" v="5836" actId="20577"/>
          <ac:spMkLst>
            <pc:docMk/>
            <pc:sldMk cId="2813217761" sldId="296"/>
            <ac:spMk id="54" creationId="{E4B0F693-1D01-6286-F6D2-112268200143}"/>
          </ac:spMkLst>
        </pc:spChg>
        <pc:spChg chg="add mod">
          <ac:chgData name="Stefan Rosemann" userId="59f8833a-3cb5-434f-a21b-1930ced4df7c" providerId="ADAL" clId="{5F461BD9-0835-4514-8FCC-DBCDB74FA8C7}" dt="2025-01-12T20:56:48.444" v="5828" actId="6549"/>
          <ac:spMkLst>
            <pc:docMk/>
            <pc:sldMk cId="2813217761" sldId="296"/>
            <ac:spMk id="55" creationId="{8444E0EE-49FC-ABC9-ADA1-B8983EE9E697}"/>
          </ac:spMkLst>
        </pc:spChg>
        <pc:grpChg chg="add mod">
          <ac:chgData name="Stefan Rosemann" userId="59f8833a-3cb5-434f-a21b-1930ced4df7c" providerId="ADAL" clId="{5F461BD9-0835-4514-8FCC-DBCDB74FA8C7}" dt="2025-01-10T21:23:17.327" v="5432" actId="1076"/>
          <ac:grpSpMkLst>
            <pc:docMk/>
            <pc:sldMk cId="2813217761" sldId="296"/>
            <ac:grpSpMk id="5" creationId="{F77BC871-F704-C46F-9AC9-5082A80894DB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6" creationId="{8A459A52-C679-A9E2-0B3B-B04308AD4E7F}"/>
          </ac:grpSpMkLst>
        </pc:grpChg>
        <pc:grpChg chg="add del">
          <ac:chgData name="Stefan Rosemann" userId="59f8833a-3cb5-434f-a21b-1930ced4df7c" providerId="ADAL" clId="{5F461BD9-0835-4514-8FCC-DBCDB74FA8C7}" dt="2025-01-07T20:15:21.736" v="4315" actId="478"/>
          <ac:grpSpMkLst>
            <pc:docMk/>
            <pc:sldMk cId="2813217761" sldId="296"/>
            <ac:grpSpMk id="7" creationId="{B4D27D03-D582-4BE2-23AA-24A6A3531F97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39" creationId="{7DAE276F-12DB-0E1C-48D7-587E0314002F}"/>
          </ac:grpSpMkLst>
        </pc:grpChg>
        <pc:grpChg chg="add mod">
          <ac:chgData name="Stefan Rosemann" userId="59f8833a-3cb5-434f-a21b-1930ced4df7c" providerId="ADAL" clId="{5F461BD9-0835-4514-8FCC-DBCDB74FA8C7}" dt="2025-01-10T21:29:02.377" v="5513"/>
          <ac:grpSpMkLst>
            <pc:docMk/>
            <pc:sldMk cId="2813217761" sldId="296"/>
            <ac:grpSpMk id="43" creationId="{1BC32BF2-3B65-FD71-D9A6-CCAACC8BF7F7}"/>
          </ac:grpSpMkLst>
        </pc:grpChg>
        <pc:grpChg chg="add mod">
          <ac:chgData name="Stefan Rosemann" userId="59f8833a-3cb5-434f-a21b-1930ced4df7c" providerId="ADAL" clId="{5F461BD9-0835-4514-8FCC-DBCDB74FA8C7}" dt="2025-01-12T20:54:22.668" v="5787" actId="164"/>
          <ac:grpSpMkLst>
            <pc:docMk/>
            <pc:sldMk cId="2813217761" sldId="296"/>
            <ac:grpSpMk id="53" creationId="{E031379F-B032-1D1B-158E-E02AEE528430}"/>
          </ac:grpSpMkLst>
        </pc:grpChg>
        <pc:grpChg chg="add mod">
          <ac:chgData name="Stefan Rosemann" userId="59f8833a-3cb5-434f-a21b-1930ced4df7c" providerId="ADAL" clId="{5F461BD9-0835-4514-8FCC-DBCDB74FA8C7}" dt="2025-01-12T20:55:15.227" v="5799" actId="164"/>
          <ac:grpSpMkLst>
            <pc:docMk/>
            <pc:sldMk cId="2813217761" sldId="296"/>
            <ac:grpSpMk id="58" creationId="{8BA6C8C1-8A80-A27B-047C-D083B0630B6F}"/>
          </ac:grpSpMkLst>
        </pc:grp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0" creationId="{C640360B-4C70-21BA-3429-B66ED0FDCC9A}"/>
          </ac:picMkLst>
        </pc:picChg>
        <pc:picChg chg="mod">
          <ac:chgData name="Stefan Rosemann" userId="59f8833a-3cb5-434f-a21b-1930ced4df7c" providerId="ADAL" clId="{5F461BD9-0835-4514-8FCC-DBCDB74FA8C7}" dt="2025-01-10T21:29:02.377" v="5513"/>
          <ac:picMkLst>
            <pc:docMk/>
            <pc:sldMk cId="2813217761" sldId="296"/>
            <ac:picMk id="44" creationId="{DB3705C1-9C36-B4B6-22AB-E3B2FBF9E032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5" creationId="{39C535FC-7FE4-0A64-E6C5-EA180670EF2A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66" creationId="{FBA25C39-4AF3-BEAB-22C0-318C13750BAE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2" creationId="{5E1085A7-8E49-6667-2414-5D649B750DE4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79" creationId="{4892B7F7-9531-31B8-DE41-D928D88E69B5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80" creationId="{8BD43FBC-5FF3-1969-8F1E-0069A11EB319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88" creationId="{06D2D678-D8F1-BC64-6EFC-7F3AA55A2838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4395" creationId="{AA40F8B6-CF37-EE18-2763-9FAED40A0910}"/>
          </ac:picMkLst>
        </pc:picChg>
        <pc:picChg chg="add del">
          <ac:chgData name="Stefan Rosemann" userId="59f8833a-3cb5-434f-a21b-1930ced4df7c" providerId="ADAL" clId="{5F461BD9-0835-4514-8FCC-DBCDB74FA8C7}" dt="2025-01-10T21:33:57.854" v="5526" actId="21"/>
          <ac:picMkLst>
            <pc:docMk/>
            <pc:sldMk cId="2813217761" sldId="296"/>
            <ac:picMk id="15368" creationId="{D493554B-8146-FFF6-CEF4-02E82BD508F8}"/>
          </ac:picMkLst>
        </pc:pic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7" creationId="{73D58C4A-F1DF-4CA0-E902-8DC86A5914D3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38" creationId="{A1A97D08-AEAF-0745-8D70-AF4A8B4AC542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1" creationId="{8D1EB133-04B0-4ABD-E680-FCAA3CF119D0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7" creationId="{979905F0-B970-BB71-6590-4A8E5E2035C6}"/>
          </ac:cxnSpMkLst>
        </pc:cxnChg>
        <pc:cxnChg chg="mod">
          <ac:chgData name="Stefan Rosemann" userId="59f8833a-3cb5-434f-a21b-1930ced4df7c" providerId="ADAL" clId="{5F461BD9-0835-4514-8FCC-DBCDB74FA8C7}" dt="2025-01-10T21:29:02.377" v="5513"/>
          <ac:cxnSpMkLst>
            <pc:docMk/>
            <pc:sldMk cId="2813217761" sldId="296"/>
            <ac:cxnSpMk id="48" creationId="{8990573C-ECA3-6264-106D-0902E1432914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82" creationId="{5D0F6FB4-A5F4-FEBB-69FD-59A7CEB4F94C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67" creationId="{3FCAD704-83B6-BB6C-86E8-9136CC6F12C3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89" creationId="{843E3075-EB6B-CE87-D654-1B74BD1E53E2}"/>
          </ac:cxnSpMkLst>
        </pc:cxnChg>
        <pc:cxnChg chg="add del">
          <ac:chgData name="Stefan Rosemann" userId="59f8833a-3cb5-434f-a21b-1930ced4df7c" providerId="ADAL" clId="{5F461BD9-0835-4514-8FCC-DBCDB74FA8C7}" dt="2025-01-10T21:33:57.854" v="5526" actId="21"/>
          <ac:cxnSpMkLst>
            <pc:docMk/>
            <pc:sldMk cId="2813217761" sldId="296"/>
            <ac:cxnSpMk id="14397" creationId="{1DB824C5-83E4-2918-3E0E-1EF3BEA3E3B4}"/>
          </ac:cxnSpMkLst>
        </pc:cxnChg>
      </pc:sldChg>
      <pc:sldChg chg="addSp delSp modSp add mod ord delAnim modAnim">
        <pc:chgData name="Stefan Rosemann" userId="59f8833a-3cb5-434f-a21b-1930ced4df7c" providerId="ADAL" clId="{5F461BD9-0835-4514-8FCC-DBCDB74FA8C7}" dt="2025-02-05T14:25:12.673" v="7149" actId="20577"/>
        <pc:sldMkLst>
          <pc:docMk/>
          <pc:sldMk cId="2795514840" sldId="297"/>
        </pc:sldMkLst>
        <pc:spChg chg="mod">
          <ac:chgData name="Stefan Rosemann" userId="59f8833a-3cb5-434f-a21b-1930ced4df7c" providerId="ADAL" clId="{5F461BD9-0835-4514-8FCC-DBCDB74FA8C7}" dt="2025-02-05T14:25:12.673" v="7149" actId="20577"/>
          <ac:spMkLst>
            <pc:docMk/>
            <pc:sldMk cId="2795514840" sldId="297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10T20:15:44.755" v="4741" actId="1076"/>
          <ac:spMkLst>
            <pc:docMk/>
            <pc:sldMk cId="2795514840" sldId="297"/>
            <ac:spMk id="43" creationId="{93FD92A9-B454-922F-1DF8-B6FD519CA6FE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5" creationId="{BEB7489C-EAE5-9BDB-866D-A96D305BD0AB}"/>
          </ac:spMkLst>
        </pc:spChg>
        <pc:spChg chg="add mod">
          <ac:chgData name="Stefan Rosemann" userId="59f8833a-3cb5-434f-a21b-1930ced4df7c" providerId="ADAL" clId="{5F461BD9-0835-4514-8FCC-DBCDB74FA8C7}" dt="2025-01-10T20:16:59.690" v="4756" actId="164"/>
          <ac:spMkLst>
            <pc:docMk/>
            <pc:sldMk cId="2795514840" sldId="297"/>
            <ac:spMk id="46" creationId="{DCCEF202-580E-B138-AF48-0B07DF9F5191}"/>
          </ac:spMkLst>
        </pc:spChg>
        <pc:grpChg chg="add mod">
          <ac:chgData name="Stefan Rosemann" userId="59f8833a-3cb5-434f-a21b-1930ced4df7c" providerId="ADAL" clId="{5F461BD9-0835-4514-8FCC-DBCDB74FA8C7}" dt="2025-01-10T20:16:59.690" v="4756" actId="164"/>
          <ac:grpSpMkLst>
            <pc:docMk/>
            <pc:sldMk cId="2795514840" sldId="297"/>
            <ac:grpSpMk id="47" creationId="{179C3DAB-F411-6AED-562E-47E8C5147812}"/>
          </ac:grpSpMkLst>
        </pc:grpChg>
        <pc:picChg chg="add mod modCrop">
          <ac:chgData name="Stefan Rosemann" userId="59f8833a-3cb5-434f-a21b-1930ced4df7c" providerId="ADAL" clId="{5F461BD9-0835-4514-8FCC-DBCDB74FA8C7}" dt="2025-01-10T20:21:01.127" v="4849" actId="18131"/>
          <ac:picMkLst>
            <pc:docMk/>
            <pc:sldMk cId="2795514840" sldId="297"/>
            <ac:picMk id="40" creationId="{DB2724A2-B70A-EB67-47C9-A2FCEEA1E351}"/>
          </ac:picMkLst>
        </pc:picChg>
        <pc:picChg chg="add mod">
          <ac:chgData name="Stefan Rosemann" userId="59f8833a-3cb5-434f-a21b-1930ced4df7c" providerId="ADAL" clId="{5F461BD9-0835-4514-8FCC-DBCDB74FA8C7}" dt="2025-01-10T20:15:51.370" v="4744" actId="1076"/>
          <ac:picMkLst>
            <pc:docMk/>
            <pc:sldMk cId="2795514840" sldId="297"/>
            <ac:picMk id="44" creationId="{6900768D-7B47-4177-6031-0A687956E253}"/>
          </ac:picMkLst>
        </pc:picChg>
        <pc:picChg chg="add mod modCrop">
          <ac:chgData name="Stefan Rosemann" userId="59f8833a-3cb5-434f-a21b-1930ced4df7c" providerId="ADAL" clId="{5F461BD9-0835-4514-8FCC-DBCDB74FA8C7}" dt="2025-01-10T20:21:15.262" v="4851" actId="1076"/>
          <ac:picMkLst>
            <pc:docMk/>
            <pc:sldMk cId="2795514840" sldId="297"/>
            <ac:picMk id="48" creationId="{5E5E2156-0679-FAEE-D5D1-0FC36D6D60DC}"/>
          </ac:picMkLst>
        </pc:picChg>
      </pc:sldChg>
      <pc:sldChg chg="addSp delSp modSp add mod addAnim delAnim modAnim">
        <pc:chgData name="Stefan Rosemann" userId="59f8833a-3cb5-434f-a21b-1930ced4df7c" providerId="ADAL" clId="{5F461BD9-0835-4514-8FCC-DBCDB74FA8C7}" dt="2025-02-05T14:25:13.955" v="7151" actId="20577"/>
        <pc:sldMkLst>
          <pc:docMk/>
          <pc:sldMk cId="296183921" sldId="298"/>
        </pc:sldMkLst>
        <pc:spChg chg="add mod">
          <ac:chgData name="Stefan Rosemann" userId="59f8833a-3cb5-434f-a21b-1930ced4df7c" providerId="ADAL" clId="{5F461BD9-0835-4514-8FCC-DBCDB74FA8C7}" dt="2025-01-12T20:41:46.840" v="5623" actId="1076"/>
          <ac:spMkLst>
            <pc:docMk/>
            <pc:sldMk cId="296183921" sldId="298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2-05T14:25:13.955" v="7151" actId="20577"/>
          <ac:spMkLst>
            <pc:docMk/>
            <pc:sldMk cId="296183921" sldId="298"/>
            <ac:spMk id="27" creationId="{6D500240-BA16-D5AF-3D28-C6B6E4AF5AC8}"/>
          </ac:spMkLst>
        </pc:spChg>
        <pc:spChg chg="add mod">
          <ac:chgData name="Stefan Rosemann" userId="59f8833a-3cb5-434f-a21b-1930ced4df7c" providerId="ADAL" clId="{5F461BD9-0835-4514-8FCC-DBCDB74FA8C7}" dt="2025-01-10T20:58:03.007" v="5119" actId="1076"/>
          <ac:spMkLst>
            <pc:docMk/>
            <pc:sldMk cId="296183921" sldId="298"/>
            <ac:spMk id="45" creationId="{58F9C4A2-1130-185D-50D9-B3D90C692647}"/>
          </ac:spMkLst>
        </pc:spChg>
        <pc:grpChg chg="add mod">
          <ac:chgData name="Stefan Rosemann" userId="59f8833a-3cb5-434f-a21b-1930ced4df7c" providerId="ADAL" clId="{5F461BD9-0835-4514-8FCC-DBCDB74FA8C7}" dt="2025-01-10T20:53:59.200" v="5095" actId="164"/>
          <ac:grpSpMkLst>
            <pc:docMk/>
            <pc:sldMk cId="296183921" sldId="298"/>
            <ac:grpSpMk id="43" creationId="{EC7E44FB-6E88-DE6C-9C46-ED69D0E77698}"/>
          </ac:grpSpMkLst>
        </pc:grpChg>
        <pc:grpChg chg="add mod">
          <ac:chgData name="Stefan Rosemann" userId="59f8833a-3cb5-434f-a21b-1930ced4df7c" providerId="ADAL" clId="{5F461BD9-0835-4514-8FCC-DBCDB74FA8C7}" dt="2025-01-10T20:54:04.618" v="5096" actId="164"/>
          <ac:grpSpMkLst>
            <pc:docMk/>
            <pc:sldMk cId="296183921" sldId="298"/>
            <ac:grpSpMk id="44" creationId="{4B92387C-0EDA-B1F5-DB10-6F9D32703510}"/>
          </ac:grpSpMkLst>
        </pc:grpChg>
        <pc:picChg chg="add mod">
          <ac:chgData name="Stefan Rosemann" userId="59f8833a-3cb5-434f-a21b-1930ced4df7c" providerId="ADAL" clId="{5F461BD9-0835-4514-8FCC-DBCDB74FA8C7}" dt="2025-01-12T20:31:34.391" v="5540" actId="1076"/>
          <ac:picMkLst>
            <pc:docMk/>
            <pc:sldMk cId="296183921" sldId="298"/>
            <ac:picMk id="3" creationId="{668567D6-4B11-516C-4631-D7049F14AE7D}"/>
          </ac:picMkLst>
        </pc:picChg>
        <pc:picChg chg="add mod modCrop">
          <ac:chgData name="Stefan Rosemann" userId="59f8833a-3cb5-434f-a21b-1930ced4df7c" providerId="ADAL" clId="{5F461BD9-0835-4514-8FCC-DBCDB74FA8C7}" dt="2025-01-12T20:34:00.132" v="5610" actId="732"/>
          <ac:picMkLst>
            <pc:docMk/>
            <pc:sldMk cId="296183921" sldId="298"/>
            <ac:picMk id="5" creationId="{4732A5DE-6A24-8A71-7D10-74C833EDB374}"/>
          </ac:picMkLst>
        </pc:picChg>
        <pc:picChg chg="add mod">
          <ac:chgData name="Stefan Rosemann" userId="59f8833a-3cb5-434f-a21b-1930ced4df7c" providerId="ADAL" clId="{5F461BD9-0835-4514-8FCC-DBCDB74FA8C7}" dt="2025-01-12T20:33:32.513" v="5608" actId="1036"/>
          <ac:picMkLst>
            <pc:docMk/>
            <pc:sldMk cId="296183921" sldId="298"/>
            <ac:picMk id="10" creationId="{C92008F4-C3EA-DDD4-3F06-EA20476923E0}"/>
          </ac:picMkLst>
        </pc:picChg>
        <pc:picChg chg="add mod">
          <ac:chgData name="Stefan Rosemann" userId="59f8833a-3cb5-434f-a21b-1930ced4df7c" providerId="ADAL" clId="{5F461BD9-0835-4514-8FCC-DBCDB74FA8C7}" dt="2025-01-10T20:53:59.200" v="5095" actId="164"/>
          <ac:picMkLst>
            <pc:docMk/>
            <pc:sldMk cId="296183921" sldId="298"/>
            <ac:picMk id="28" creationId="{1DF916D9-2EE3-02E6-DBA6-009A8EE37A47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29" creationId="{4D0A7259-8AA7-18E3-30EC-E8B5AE6CD7E1}"/>
          </ac:picMkLst>
        </pc:picChg>
        <pc:picChg chg="add mod">
          <ac:chgData name="Stefan Rosemann" userId="59f8833a-3cb5-434f-a21b-1930ced4df7c" providerId="ADAL" clId="{5F461BD9-0835-4514-8FCC-DBCDB74FA8C7}" dt="2025-01-10T20:53:02.612" v="5083" actId="1037"/>
          <ac:picMkLst>
            <pc:docMk/>
            <pc:sldMk cId="296183921" sldId="298"/>
            <ac:picMk id="31" creationId="{882CAE72-9CA9-049D-9D17-35582C64C652}"/>
          </ac:picMkLst>
        </pc:picChg>
        <pc:picChg chg="add mod">
          <ac:chgData name="Stefan Rosemann" userId="59f8833a-3cb5-434f-a21b-1930ced4df7c" providerId="ADAL" clId="{5F461BD9-0835-4514-8FCC-DBCDB74FA8C7}" dt="2025-01-10T20:51:39.417" v="5024"/>
          <ac:picMkLst>
            <pc:docMk/>
            <pc:sldMk cId="296183921" sldId="298"/>
            <ac:picMk id="3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0:51:43.992" v="5026"/>
          <ac:picMkLst>
            <pc:docMk/>
            <pc:sldMk cId="296183921" sldId="298"/>
            <ac:picMk id="34" creationId="{C7ECD7B8-FB4D-49DE-18F6-F829177CC5DD}"/>
          </ac:picMkLst>
        </pc:picChg>
        <pc:picChg chg="add mod">
          <ac:chgData name="Stefan Rosemann" userId="59f8833a-3cb5-434f-a21b-1930ced4df7c" providerId="ADAL" clId="{5F461BD9-0835-4514-8FCC-DBCDB74FA8C7}" dt="2025-01-12T20:34:51.675" v="5613" actId="1076"/>
          <ac:picMkLst>
            <pc:docMk/>
            <pc:sldMk cId="296183921" sldId="298"/>
            <ac:picMk id="41" creationId="{BD1554F1-2785-9BE9-6B30-CF4F306DC9F4}"/>
          </ac:picMkLst>
        </pc:picChg>
        <pc:picChg chg="add mod">
          <ac:chgData name="Stefan Rosemann" userId="59f8833a-3cb5-434f-a21b-1930ced4df7c" providerId="ADAL" clId="{5F461BD9-0835-4514-8FCC-DBCDB74FA8C7}" dt="2025-01-10T20:54:04.618" v="5096" actId="164"/>
          <ac:picMkLst>
            <pc:docMk/>
            <pc:sldMk cId="296183921" sldId="298"/>
            <ac:picMk id="42" creationId="{9B32B574-3815-1E5A-C5FD-E92CAE5BEEFD}"/>
          </ac:picMkLst>
        </pc:picChg>
        <pc:picChg chg="add mod">
          <ac:chgData name="Stefan Rosemann" userId="59f8833a-3cb5-434f-a21b-1930ced4df7c" providerId="ADAL" clId="{5F461BD9-0835-4514-8FCC-DBCDB74FA8C7}" dt="2025-01-10T21:13:33.669" v="5361"/>
          <ac:picMkLst>
            <pc:docMk/>
            <pc:sldMk cId="296183921" sldId="298"/>
            <ac:picMk id="46" creationId="{8FC0E4D2-A015-A14C-59D2-1B96D535B908}"/>
          </ac:picMkLst>
        </pc:picChg>
      </pc:sldChg>
      <pc:sldChg chg="addSp delSp add del mod">
        <pc:chgData name="Stefan Rosemann" userId="59f8833a-3cb5-434f-a21b-1930ced4df7c" providerId="ADAL" clId="{5F461BD9-0835-4514-8FCC-DBCDB74FA8C7}" dt="2025-01-10T20:26:57.247" v="4896" actId="47"/>
        <pc:sldMkLst>
          <pc:docMk/>
          <pc:sldMk cId="428991606" sldId="299"/>
        </pc:sldMkLst>
      </pc:sldChg>
      <pc:sldChg chg="addSp add del mod">
        <pc:chgData name="Stefan Rosemann" userId="59f8833a-3cb5-434f-a21b-1930ced4df7c" providerId="ADAL" clId="{5F461BD9-0835-4514-8FCC-DBCDB74FA8C7}" dt="2025-01-10T20:45:28.887" v="4937" actId="47"/>
        <pc:sldMkLst>
          <pc:docMk/>
          <pc:sldMk cId="708218521" sldId="300"/>
        </pc:sldMkLst>
      </pc:sldChg>
      <pc:sldChg chg="addSp add del mod">
        <pc:chgData name="Stefan Rosemann" userId="59f8833a-3cb5-434f-a21b-1930ced4df7c" providerId="ADAL" clId="{5F461BD9-0835-4514-8FCC-DBCDB74FA8C7}" dt="2025-01-10T20:45:31.379" v="4938" actId="47"/>
        <pc:sldMkLst>
          <pc:docMk/>
          <pc:sldMk cId="2779824654" sldId="301"/>
        </pc:sldMkLst>
      </pc:sldChg>
      <pc:sldChg chg="addSp delSp modSp add mod ord delAnim modAnim">
        <pc:chgData name="Stefan Rosemann" userId="59f8833a-3cb5-434f-a21b-1930ced4df7c" providerId="ADAL" clId="{5F461BD9-0835-4514-8FCC-DBCDB74FA8C7}" dt="2025-02-05T14:25:13.278" v="7150" actId="20577"/>
        <pc:sldMkLst>
          <pc:docMk/>
          <pc:sldMk cId="1705878795" sldId="302"/>
        </pc:sldMkLst>
        <pc:spChg chg="add mod">
          <ac:chgData name="Stefan Rosemann" userId="59f8833a-3cb5-434f-a21b-1930ced4df7c" providerId="ADAL" clId="{5F461BD9-0835-4514-8FCC-DBCDB74FA8C7}" dt="2025-02-05T14:25:13.278" v="7150" actId="20577"/>
          <ac:spMkLst>
            <pc:docMk/>
            <pc:sldMk cId="1705878795" sldId="302"/>
            <ac:spMk id="5" creationId="{27D485EE-B52F-FB35-757A-4E8AA6783AB8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1" creationId="{B3F84A1A-10DC-AFF4-60AB-051A5935C430}"/>
          </ac:spMkLst>
        </pc:spChg>
        <pc:spChg chg="mod">
          <ac:chgData name="Stefan Rosemann" userId="59f8833a-3cb5-434f-a21b-1930ced4df7c" providerId="ADAL" clId="{5F461BD9-0835-4514-8FCC-DBCDB74FA8C7}" dt="2025-01-10T21:12:53.029" v="5358" actId="165"/>
          <ac:spMkLst>
            <pc:docMk/>
            <pc:sldMk cId="1705878795" sldId="302"/>
            <ac:spMk id="12" creationId="{E123EC82-1960-E977-E183-D82AD16F4935}"/>
          </ac:spMkLst>
        </pc:spChg>
        <pc:grpChg chg="add mod topLvl">
          <ac:chgData name="Stefan Rosemann" userId="59f8833a-3cb5-434f-a21b-1930ced4df7c" providerId="ADAL" clId="{5F461BD9-0835-4514-8FCC-DBCDB74FA8C7}" dt="2025-01-10T21:12:53.029" v="5358" actId="165"/>
          <ac:grpSpMkLst>
            <pc:docMk/>
            <pc:sldMk cId="1705878795" sldId="302"/>
            <ac:grpSpMk id="10" creationId="{B265A339-A0E0-AC03-89B0-26E7C479B4BA}"/>
          </ac:grpSpMkLst>
        </pc:grpChg>
        <pc:picChg chg="add mod topLvl">
          <ac:chgData name="Stefan Rosemann" userId="59f8833a-3cb5-434f-a21b-1930ced4df7c" providerId="ADAL" clId="{5F461BD9-0835-4514-8FCC-DBCDB74FA8C7}" dt="2025-01-10T21:12:53.029" v="5358" actId="165"/>
          <ac:picMkLst>
            <pc:docMk/>
            <pc:sldMk cId="1705878795" sldId="302"/>
            <ac:picMk id="19" creationId="{AEFD8BB3-EE0C-7EC2-2AA6-3D0E5BE5B8CD}"/>
          </ac:picMkLst>
        </pc:picChg>
      </pc:sldChg>
      <pc:sldChg chg="add del modAnim">
        <pc:chgData name="Stefan Rosemann" userId="59f8833a-3cb5-434f-a21b-1930ced4df7c" providerId="ADAL" clId="{5F461BD9-0835-4514-8FCC-DBCDB74FA8C7}" dt="2025-01-10T20:40:57.261" v="4906" actId="47"/>
        <pc:sldMkLst>
          <pc:docMk/>
          <pc:sldMk cId="2477046427" sldId="303"/>
        </pc:sldMkLst>
      </pc:sldChg>
      <pc:sldChg chg="addSp delSp modSp add mod delAnim modAnim">
        <pc:chgData name="Stefan Rosemann" userId="59f8833a-3cb5-434f-a21b-1930ced4df7c" providerId="ADAL" clId="{5F461BD9-0835-4514-8FCC-DBCDB74FA8C7}" dt="2025-02-05T14:25:15.710" v="7152" actId="20577"/>
        <pc:sldMkLst>
          <pc:docMk/>
          <pc:sldMk cId="3576831763" sldId="303"/>
        </pc:sldMkLst>
        <pc:spChg chg="add mod">
          <ac:chgData name="Stefan Rosemann" userId="59f8833a-3cb5-434f-a21b-1930ced4df7c" providerId="ADAL" clId="{5F461BD9-0835-4514-8FCC-DBCDB74FA8C7}" dt="2025-01-12T20:36:34.105" v="5615" actId="2085"/>
          <ac:spMkLst>
            <pc:docMk/>
            <pc:sldMk cId="3576831763" sldId="303"/>
            <ac:spMk id="2" creationId="{C02FB3D4-F7C9-E496-7CB6-0135736A6880}"/>
          </ac:spMkLst>
        </pc:spChg>
        <pc:spChg chg="mod">
          <ac:chgData name="Stefan Rosemann" userId="59f8833a-3cb5-434f-a21b-1930ced4df7c" providerId="ADAL" clId="{5F461BD9-0835-4514-8FCC-DBCDB74FA8C7}" dt="2025-01-12T20:41:09.608" v="5621" actId="1076"/>
          <ac:spMkLst>
            <pc:docMk/>
            <pc:sldMk cId="3576831763" sldId="303"/>
            <ac:spMk id="20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2-05T14:25:15.710" v="7152" actId="20577"/>
          <ac:spMkLst>
            <pc:docMk/>
            <pc:sldMk cId="3576831763" sldId="303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1:16:26.410" v="6306" actId="164"/>
          <ac:spMkLst>
            <pc:docMk/>
            <pc:sldMk cId="3576831763" sldId="303"/>
            <ac:spMk id="22" creationId="{932819F4-319B-A839-4FCB-24302921E40C}"/>
          </ac:spMkLst>
        </pc:spChg>
        <pc:grpChg chg="add mod">
          <ac:chgData name="Stefan Rosemann" userId="59f8833a-3cb5-434f-a21b-1930ced4df7c" providerId="ADAL" clId="{5F461BD9-0835-4514-8FCC-DBCDB74FA8C7}" dt="2025-01-12T21:16:26.410" v="6306" actId="164"/>
          <ac:grpSpMkLst>
            <pc:docMk/>
            <pc:sldMk cId="3576831763" sldId="303"/>
            <ac:grpSpMk id="3" creationId="{DB7CCBD5-D3B1-2933-B905-D9021E1A01C9}"/>
          </ac:grpSpMkLst>
        </pc:grpChg>
        <pc:picChg chg="mod topLvl">
          <ac:chgData name="Stefan Rosemann" userId="59f8833a-3cb5-434f-a21b-1930ced4df7c" providerId="ADAL" clId="{5F461BD9-0835-4514-8FCC-DBCDB74FA8C7}" dt="2025-01-12T21:16:26.410" v="6306" actId="164"/>
          <ac:picMkLst>
            <pc:docMk/>
            <pc:sldMk cId="3576831763" sldId="303"/>
            <ac:picMk id="5" creationId="{C21096C9-AE2C-72FB-5BD4-9BCA9F4C421A}"/>
          </ac:picMkLst>
        </pc:picChg>
        <pc:picChg chg="mod">
          <ac:chgData name="Stefan Rosemann" userId="59f8833a-3cb5-434f-a21b-1930ced4df7c" providerId="ADAL" clId="{5F461BD9-0835-4514-8FCC-DBCDB74FA8C7}" dt="2025-01-10T20:46:20.348" v="4944" actId="1076"/>
          <ac:picMkLst>
            <pc:docMk/>
            <pc:sldMk cId="3576831763" sldId="303"/>
            <ac:picMk id="13" creationId="{1E916B52-8EFA-6C2A-BDC0-A3F3C142F7E5}"/>
          </ac:picMkLst>
        </pc:picChg>
        <pc:picChg chg="add mod">
          <ac:chgData name="Stefan Rosemann" userId="59f8833a-3cb5-434f-a21b-1930ced4df7c" providerId="ADAL" clId="{5F461BD9-0835-4514-8FCC-DBCDB74FA8C7}" dt="2025-01-10T21:13:37.460" v="5363"/>
          <ac:picMkLst>
            <pc:docMk/>
            <pc:sldMk cId="3576831763" sldId="303"/>
            <ac:picMk id="23" creationId="{8932DEF0-DF97-68DB-2E35-9E5397F81D3C}"/>
          </ac:picMkLst>
        </pc:picChg>
      </pc:sldChg>
      <pc:sldChg chg="addSp delSp modSp add mod delAnim modAnim">
        <pc:chgData name="Stefan Rosemann" userId="59f8833a-3cb5-434f-a21b-1930ced4df7c" providerId="ADAL" clId="{5F461BD9-0835-4514-8FCC-DBCDB74FA8C7}" dt="2025-01-12T21:20:24.613" v="6334" actId="1076"/>
        <pc:sldMkLst>
          <pc:docMk/>
          <pc:sldMk cId="3526722026" sldId="304"/>
        </pc:sldMkLst>
        <pc:spChg chg="add mod">
          <ac:chgData name="Stefan Rosemann" userId="59f8833a-3cb5-434f-a21b-1930ced4df7c" providerId="ADAL" clId="{5F461BD9-0835-4514-8FCC-DBCDB74FA8C7}" dt="2025-01-12T20:40:49.510" v="5619"/>
          <ac:spMkLst>
            <pc:docMk/>
            <pc:sldMk cId="3526722026" sldId="304"/>
            <ac:spMk id="2" creationId="{EDB12CBF-7DEF-A434-098C-A0348DF7D27F}"/>
          </ac:spMkLst>
        </pc:spChg>
        <pc:spChg chg="add mod">
          <ac:chgData name="Stefan Rosemann" userId="59f8833a-3cb5-434f-a21b-1930ced4df7c" providerId="ADAL" clId="{5F461BD9-0835-4514-8FCC-DBCDB74FA8C7}" dt="2025-01-12T21:18:59.940" v="6329" actId="1076"/>
          <ac:spMkLst>
            <pc:docMk/>
            <pc:sldMk cId="3526722026" sldId="304"/>
            <ac:spMk id="5" creationId="{3AF87D46-25DA-9A35-62A5-CD8AC722D902}"/>
          </ac:spMkLst>
        </pc:spChg>
        <pc:spChg chg="add mod">
          <ac:chgData name="Stefan Rosemann" userId="59f8833a-3cb5-434f-a21b-1930ced4df7c" providerId="ADAL" clId="{5F461BD9-0835-4514-8FCC-DBCDB74FA8C7}" dt="2025-01-12T21:20:24.613" v="6334" actId="1076"/>
          <ac:spMkLst>
            <pc:docMk/>
            <pc:sldMk cId="3526722026" sldId="304"/>
            <ac:spMk id="9" creationId="{9B0E7329-04C2-392D-453C-62A04E11F1E5}"/>
          </ac:spMkLst>
        </pc:spChg>
        <pc:spChg chg="add mod">
          <ac:chgData name="Stefan Rosemann" userId="59f8833a-3cb5-434f-a21b-1930ced4df7c" providerId="ADAL" clId="{5F461BD9-0835-4514-8FCC-DBCDB74FA8C7}" dt="2025-01-12T20:46:57.438" v="5687" actId="1582"/>
          <ac:spMkLst>
            <pc:docMk/>
            <pc:sldMk cId="3526722026" sldId="304"/>
            <ac:spMk id="11" creationId="{981C475D-B02B-449F-4658-2ED651DE2ED3}"/>
          </ac:spMkLst>
        </pc:spChg>
        <pc:spChg chg="mod">
          <ac:chgData name="Stefan Rosemann" userId="59f8833a-3cb5-434f-a21b-1930ced4df7c" providerId="ADAL" clId="{5F461BD9-0835-4514-8FCC-DBCDB74FA8C7}" dt="2025-01-10T21:01:59.529" v="5225" actId="20577"/>
          <ac:spMkLst>
            <pc:docMk/>
            <pc:sldMk cId="3526722026" sldId="304"/>
            <ac:spMk id="21" creationId="{EE401FDE-A39C-4917-19FC-BC67597CF160}"/>
          </ac:spMkLst>
        </pc:spChg>
        <pc:spChg chg="add mod">
          <ac:chgData name="Stefan Rosemann" userId="59f8833a-3cb5-434f-a21b-1930ced4df7c" providerId="ADAL" clId="{5F461BD9-0835-4514-8FCC-DBCDB74FA8C7}" dt="2025-01-12T20:41:18.530" v="5622" actId="1076"/>
          <ac:spMkLst>
            <pc:docMk/>
            <pc:sldMk cId="3526722026" sldId="304"/>
            <ac:spMk id="22" creationId="{843FAF5C-03FA-7BB9-7484-6D5C10F370AC}"/>
          </ac:spMkLst>
        </pc:spChg>
        <pc:spChg chg="add mod">
          <ac:chgData name="Stefan Rosemann" userId="59f8833a-3cb5-434f-a21b-1930ced4df7c" providerId="ADAL" clId="{5F461BD9-0835-4514-8FCC-DBCDB74FA8C7}" dt="2025-01-12T20:46:36.739" v="5682" actId="1076"/>
          <ac:spMkLst>
            <pc:docMk/>
            <pc:sldMk cId="3526722026" sldId="304"/>
            <ac:spMk id="23" creationId="{2C2F012B-772D-F0DB-F33D-EF2F4F2564B4}"/>
          </ac:spMkLst>
        </pc:spChg>
        <pc:spChg chg="add mod">
          <ac:chgData name="Stefan Rosemann" userId="59f8833a-3cb5-434f-a21b-1930ced4df7c" providerId="ADAL" clId="{5F461BD9-0835-4514-8FCC-DBCDB74FA8C7}" dt="2025-01-10T21:16:56.159" v="5373"/>
          <ac:spMkLst>
            <pc:docMk/>
            <pc:sldMk cId="3526722026" sldId="304"/>
            <ac:spMk id="24" creationId="{00D82B08-5ADC-EC6B-1768-599682CEDF8E}"/>
          </ac:spMkLst>
        </pc:spChg>
        <pc:grpChg chg="add mod">
          <ac:chgData name="Stefan Rosemann" userId="59f8833a-3cb5-434f-a21b-1930ced4df7c" providerId="ADAL" clId="{5F461BD9-0835-4514-8FCC-DBCDB74FA8C7}" dt="2025-01-12T21:20:24.613" v="6334" actId="1076"/>
          <ac:grpSpMkLst>
            <pc:docMk/>
            <pc:sldMk cId="3526722026" sldId="304"/>
            <ac:grpSpMk id="10" creationId="{488D5120-DCB7-C606-6F0E-E2BEE448D00E}"/>
          </ac:grpSpMkLst>
        </pc:grpChg>
        <pc:grpChg chg="add mod">
          <ac:chgData name="Stefan Rosemann" userId="59f8833a-3cb5-434f-a21b-1930ced4df7c" providerId="ADAL" clId="{5F461BD9-0835-4514-8FCC-DBCDB74FA8C7}" dt="2025-01-10T21:07:27.736" v="5317" actId="164"/>
          <ac:grpSpMkLst>
            <pc:docMk/>
            <pc:sldMk cId="3526722026" sldId="304"/>
            <ac:grpSpMk id="18" creationId="{DC68B838-33B8-6290-1353-AE660EBB0628}"/>
          </ac:grpSpMkLst>
        </pc:grpChg>
        <pc:picChg chg="add mod">
          <ac:chgData name="Stefan Rosemann" userId="59f8833a-3cb5-434f-a21b-1930ced4df7c" providerId="ADAL" clId="{5F461BD9-0835-4514-8FCC-DBCDB74FA8C7}" dt="2025-01-12T20:48:41.461" v="5698" actId="1036"/>
          <ac:picMkLst>
            <pc:docMk/>
            <pc:sldMk cId="3526722026" sldId="304"/>
            <ac:picMk id="3" creationId="{9A7C2A88-C549-8E11-D81A-EAB8D9DEA69F}"/>
          </ac:picMkLst>
        </pc:picChg>
        <pc:picChg chg="add mod">
          <ac:chgData name="Stefan Rosemann" userId="59f8833a-3cb5-434f-a21b-1930ced4df7c" providerId="ADAL" clId="{5F461BD9-0835-4514-8FCC-DBCDB74FA8C7}" dt="2025-01-12T20:42:46.004" v="5624"/>
          <ac:picMkLst>
            <pc:docMk/>
            <pc:sldMk cId="3526722026" sldId="304"/>
            <ac:picMk id="4" creationId="{D7210E0D-452B-6676-5EB4-91349553CDAB}"/>
          </ac:picMkLst>
        </pc:picChg>
        <pc:picChg chg="add mod">
          <ac:chgData name="Stefan Rosemann" userId="59f8833a-3cb5-434f-a21b-1930ced4df7c" providerId="ADAL" clId="{5F461BD9-0835-4514-8FCC-DBCDB74FA8C7}" dt="2025-01-10T21:07:27.736" v="5317" actId="164"/>
          <ac:picMkLst>
            <pc:docMk/>
            <pc:sldMk cId="3526722026" sldId="304"/>
            <ac:picMk id="16" creationId="{2DBD9B2F-AE8D-F463-7392-6190EB088E26}"/>
          </ac:picMkLst>
        </pc:picChg>
        <pc:picChg chg="add mod">
          <ac:chgData name="Stefan Rosemann" userId="59f8833a-3cb5-434f-a21b-1930ced4df7c" providerId="ADAL" clId="{5F461BD9-0835-4514-8FCC-DBCDB74FA8C7}" dt="2025-01-10T21:17:02.575" v="5393" actId="1036"/>
          <ac:picMkLst>
            <pc:docMk/>
            <pc:sldMk cId="3526722026" sldId="304"/>
            <ac:picMk id="19" creationId="{C21096C9-AE2C-72FB-5BD4-9BCA9F4C421A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5" creationId="{50C0B524-FCE6-67F2-DE1C-79B04A43677F}"/>
          </ac:picMkLst>
        </pc:picChg>
        <pc:picChg chg="add mod topLvl">
          <ac:chgData name="Stefan Rosemann" userId="59f8833a-3cb5-434f-a21b-1930ced4df7c" providerId="ADAL" clId="{5F461BD9-0835-4514-8FCC-DBCDB74FA8C7}" dt="2025-01-12T21:20:24.613" v="6334" actId="1076"/>
          <ac:picMkLst>
            <pc:docMk/>
            <pc:sldMk cId="3526722026" sldId="304"/>
            <ac:picMk id="26" creationId="{9E70C3EC-933F-BDB6-38D1-483EFE963917}"/>
          </ac:picMkLst>
        </pc:picChg>
      </pc:sldChg>
      <pc:sldChg chg="addSp delSp modSp add modAnim">
        <pc:chgData name="Stefan Rosemann" userId="59f8833a-3cb5-434f-a21b-1930ced4df7c" providerId="ADAL" clId="{5F461BD9-0835-4514-8FCC-DBCDB74FA8C7}" dt="2025-01-14T08:18:44.441" v="6341" actId="1076"/>
        <pc:sldMkLst>
          <pc:docMk/>
          <pc:sldMk cId="3870404247" sldId="305"/>
        </pc:sldMkLst>
        <pc:picChg chg="add mod">
          <ac:chgData name="Stefan Rosemann" userId="59f8833a-3cb5-434f-a21b-1930ced4df7c" providerId="ADAL" clId="{5F461BD9-0835-4514-8FCC-DBCDB74FA8C7}" dt="2025-01-14T08:18:44.441" v="6341" actId="1076"/>
          <ac:picMkLst>
            <pc:docMk/>
            <pc:sldMk cId="3870404247" sldId="305"/>
            <ac:picMk id="1026" creationId="{4B215F17-2ACE-1E79-DCA8-A53E791B7A57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27T06:13:02.857" v="6730" actId="1076"/>
        <pc:sldMkLst>
          <pc:docMk/>
          <pc:sldMk cId="2292057726" sldId="306"/>
        </pc:sldMkLst>
        <pc:spChg chg="mod">
          <ac:chgData name="Stefan Rosemann" userId="59f8833a-3cb5-434f-a21b-1930ced4df7c" providerId="ADAL" clId="{5F461BD9-0835-4514-8FCC-DBCDB74FA8C7}" dt="2025-01-15T11:15:23.428" v="6444" actId="20577"/>
          <ac:spMkLst>
            <pc:docMk/>
            <pc:sldMk cId="2292057726" sldId="306"/>
            <ac:spMk id="2" creationId="{C0014EBB-BBC3-0437-0905-2F05D4C9ADF3}"/>
          </ac:spMkLst>
        </pc:spChg>
        <pc:spChg chg="add mod">
          <ac:chgData name="Stefan Rosemann" userId="59f8833a-3cb5-434f-a21b-1930ced4df7c" providerId="ADAL" clId="{5F461BD9-0835-4514-8FCC-DBCDB74FA8C7}" dt="2025-01-27T06:13:02.857" v="6730" actId="1076"/>
          <ac:spMkLst>
            <pc:docMk/>
            <pc:sldMk cId="2292057726" sldId="306"/>
            <ac:spMk id="3" creationId="{162C87A3-EB52-39C3-1D2D-86FF23A03B06}"/>
          </ac:spMkLst>
        </pc:spChg>
        <pc:spChg chg="add mod">
          <ac:chgData name="Stefan Rosemann" userId="59f8833a-3cb5-434f-a21b-1930ced4df7c" providerId="ADAL" clId="{5F461BD9-0835-4514-8FCC-DBCDB74FA8C7}" dt="2025-01-27T06:12:11.367" v="6688" actId="1076"/>
          <ac:spMkLst>
            <pc:docMk/>
            <pc:sldMk cId="2292057726" sldId="306"/>
            <ac:spMk id="4" creationId="{1AF6D3EB-1635-DBE1-E9C0-3A218F4A9534}"/>
          </ac:spMkLst>
        </pc:spChg>
        <pc:spChg chg="add mod">
          <ac:chgData name="Stefan Rosemann" userId="59f8833a-3cb5-434f-a21b-1930ced4df7c" providerId="ADAL" clId="{5F461BD9-0835-4514-8FCC-DBCDB74FA8C7}" dt="2025-01-27T06:12:14.657" v="6689" actId="1076"/>
          <ac:spMkLst>
            <pc:docMk/>
            <pc:sldMk cId="2292057726" sldId="306"/>
            <ac:spMk id="9" creationId="{AC29D7D4-28A4-B7BC-D8C2-F543A4D13546}"/>
          </ac:spMkLst>
        </pc:spChg>
        <pc:spChg chg="add mod">
          <ac:chgData name="Stefan Rosemann" userId="59f8833a-3cb5-434f-a21b-1930ced4df7c" providerId="ADAL" clId="{5F461BD9-0835-4514-8FCC-DBCDB74FA8C7}" dt="2025-01-27T06:12:22.722" v="6700" actId="20577"/>
          <ac:spMkLst>
            <pc:docMk/>
            <pc:sldMk cId="2292057726" sldId="306"/>
            <ac:spMk id="10" creationId="{C85FBE1A-093B-1238-6847-B29E10294B91}"/>
          </ac:spMkLst>
        </pc:spChg>
      </pc:sldChg>
      <pc:sldChg chg="modSp add mod">
        <pc:chgData name="Stefan Rosemann" userId="59f8833a-3cb5-434f-a21b-1930ced4df7c" providerId="ADAL" clId="{5F461BD9-0835-4514-8FCC-DBCDB74FA8C7}" dt="2025-01-15T10:07:25.289" v="6359" actId="20577"/>
        <pc:sldMkLst>
          <pc:docMk/>
          <pc:sldMk cId="802737931" sldId="307"/>
        </pc:sldMkLst>
        <pc:spChg chg="mod">
          <ac:chgData name="Stefan Rosemann" userId="59f8833a-3cb5-434f-a21b-1930ced4df7c" providerId="ADAL" clId="{5F461BD9-0835-4514-8FCC-DBCDB74FA8C7}" dt="2025-01-15T10:07:25.289" v="6359" actId="20577"/>
          <ac:spMkLst>
            <pc:docMk/>
            <pc:sldMk cId="802737931" sldId="307"/>
            <ac:spMk id="2" creationId="{C0014EBB-BBC3-0437-0905-2F05D4C9ADF3}"/>
          </ac:spMkLst>
        </pc:spChg>
      </pc:sldChg>
      <pc:sldChg chg="addSp delSp modSp add mod delAnim">
        <pc:chgData name="Stefan Rosemann" userId="59f8833a-3cb5-434f-a21b-1930ced4df7c" providerId="ADAL" clId="{5F461BD9-0835-4514-8FCC-DBCDB74FA8C7}" dt="2025-01-15T10:11:46.143" v="6401" actId="1076"/>
        <pc:sldMkLst>
          <pc:docMk/>
          <pc:sldMk cId="1727107243" sldId="308"/>
        </pc:sldMkLst>
        <pc:picChg chg="add del mod modCrop">
          <ac:chgData name="Stefan Rosemann" userId="59f8833a-3cb5-434f-a21b-1930ced4df7c" providerId="ADAL" clId="{5F461BD9-0835-4514-8FCC-DBCDB74FA8C7}" dt="2025-01-15T10:11:43.795" v="6400" actId="1076"/>
          <ac:picMkLst>
            <pc:docMk/>
            <pc:sldMk cId="1727107243" sldId="308"/>
            <ac:picMk id="9" creationId="{4950284F-7B6C-6C61-F25E-A0E52C460076}"/>
          </ac:picMkLst>
        </pc:picChg>
        <pc:picChg chg="add mod modCrop">
          <ac:chgData name="Stefan Rosemann" userId="59f8833a-3cb5-434f-a21b-1930ced4df7c" providerId="ADAL" clId="{5F461BD9-0835-4514-8FCC-DBCDB74FA8C7}" dt="2025-01-15T10:11:46.143" v="6401" actId="1076"/>
          <ac:picMkLst>
            <pc:docMk/>
            <pc:sldMk cId="1727107243" sldId="308"/>
            <ac:picMk id="10" creationId="{5003BADB-1187-9BBC-4DCE-47A9BEF1E073}"/>
          </ac:picMkLst>
        </pc:picChg>
      </pc:sldChg>
      <pc:sldChg chg="delSp add del mod">
        <pc:chgData name="Stefan Rosemann" userId="59f8833a-3cb5-434f-a21b-1930ced4df7c" providerId="ADAL" clId="{5F461BD9-0835-4514-8FCC-DBCDB74FA8C7}" dt="2025-01-15T11:18:06.853" v="6495" actId="47"/>
        <pc:sldMkLst>
          <pc:docMk/>
          <pc:sldMk cId="2187575502" sldId="309"/>
        </pc:sldMkLst>
      </pc:sldChg>
      <pc:sldChg chg="addSp delSp modSp add mod">
        <pc:chgData name="Stefan Rosemann" userId="59f8833a-3cb5-434f-a21b-1930ced4df7c" providerId="ADAL" clId="{5F461BD9-0835-4514-8FCC-DBCDB74FA8C7}" dt="2025-01-15T13:56:11.643" v="6548" actId="1440"/>
        <pc:sldMkLst>
          <pc:docMk/>
          <pc:sldMk cId="2889958489" sldId="309"/>
        </pc:sldMkLst>
        <pc:spChg chg="mod">
          <ac:chgData name="Stefan Rosemann" userId="59f8833a-3cb5-434f-a21b-1930ced4df7c" providerId="ADAL" clId="{5F461BD9-0835-4514-8FCC-DBCDB74FA8C7}" dt="2025-01-15T13:13:49.041" v="6514" actId="1076"/>
          <ac:spMkLst>
            <pc:docMk/>
            <pc:sldMk cId="2889958489" sldId="309"/>
            <ac:spMk id="4" creationId="{1AF6D3EB-1635-DBE1-E9C0-3A218F4A9534}"/>
          </ac:spMkLst>
        </pc:spChg>
        <pc:spChg chg="mod">
          <ac:chgData name="Stefan Rosemann" userId="59f8833a-3cb5-434f-a21b-1930ced4df7c" providerId="ADAL" clId="{5F461BD9-0835-4514-8FCC-DBCDB74FA8C7}" dt="2025-01-15T13:13:44.432" v="6513" actId="1076"/>
          <ac:spMkLst>
            <pc:docMk/>
            <pc:sldMk cId="2889958489" sldId="309"/>
            <ac:spMk id="9" creationId="{AC29D7D4-28A4-B7BC-D8C2-F543A4D13546}"/>
          </ac:spMkLst>
        </pc:spChg>
        <pc:spChg chg="mod">
          <ac:chgData name="Stefan Rosemann" userId="59f8833a-3cb5-434f-a21b-1930ced4df7c" providerId="ADAL" clId="{5F461BD9-0835-4514-8FCC-DBCDB74FA8C7}" dt="2025-01-15T13:13:06.289" v="6508" actId="1076"/>
          <ac:spMkLst>
            <pc:docMk/>
            <pc:sldMk cId="2889958489" sldId="309"/>
            <ac:spMk id="10" creationId="{C85FBE1A-093B-1238-6847-B29E10294B91}"/>
          </ac:spMkLst>
        </pc:spChg>
        <pc:picChg chg="add mod">
          <ac:chgData name="Stefan Rosemann" userId="59f8833a-3cb5-434f-a21b-1930ced4df7c" providerId="ADAL" clId="{5F461BD9-0835-4514-8FCC-DBCDB74FA8C7}" dt="2025-01-15T13:56:11.643" v="6548" actId="1440"/>
          <ac:picMkLst>
            <pc:docMk/>
            <pc:sldMk cId="2889958489" sldId="309"/>
            <ac:picMk id="11" creationId="{891D2FBF-74B3-C40C-4551-285EB7073461}"/>
          </ac:picMkLst>
        </pc:picChg>
      </pc:sldChg>
      <pc:sldChg chg="addSp delSp modSp add mod">
        <pc:chgData name="Stefan Rosemann" userId="59f8833a-3cb5-434f-a21b-1930ced4df7c" providerId="ADAL" clId="{5F461BD9-0835-4514-8FCC-DBCDB74FA8C7}" dt="2025-01-15T13:56:22.674" v="6549" actId="14100"/>
        <pc:sldMkLst>
          <pc:docMk/>
          <pc:sldMk cId="1888705482" sldId="310"/>
        </pc:sldMkLst>
        <pc:spChg chg="mod">
          <ac:chgData name="Stefan Rosemann" userId="59f8833a-3cb5-434f-a21b-1930ced4df7c" providerId="ADAL" clId="{5F461BD9-0835-4514-8FCC-DBCDB74FA8C7}" dt="2025-01-15T13:56:22.674" v="6549" actId="14100"/>
          <ac:spMkLst>
            <pc:docMk/>
            <pc:sldMk cId="1888705482" sldId="310"/>
            <ac:spMk id="9" creationId="{AC29D7D4-28A4-B7BC-D8C2-F543A4D13546}"/>
          </ac:spMkLst>
        </pc:spChg>
        <pc:picChg chg="add mod modCrop">
          <ac:chgData name="Stefan Rosemann" userId="59f8833a-3cb5-434f-a21b-1930ced4df7c" providerId="ADAL" clId="{5F461BD9-0835-4514-8FCC-DBCDB74FA8C7}" dt="2025-01-15T13:19:26.475" v="6528" actId="1440"/>
          <ac:picMkLst>
            <pc:docMk/>
            <pc:sldMk cId="1888705482" sldId="310"/>
            <ac:picMk id="5" creationId="{2F72C2B2-6DB6-0087-4F79-CB4A78D0C1DA}"/>
          </ac:picMkLst>
        </pc:picChg>
        <pc:picChg chg="add mod modCrop">
          <ac:chgData name="Stefan Rosemann" userId="59f8833a-3cb5-434f-a21b-1930ced4df7c" providerId="ADAL" clId="{5F461BD9-0835-4514-8FCC-DBCDB74FA8C7}" dt="2025-01-15T13:54:45.021" v="6547" actId="1038"/>
          <ac:picMkLst>
            <pc:docMk/>
            <pc:sldMk cId="1888705482" sldId="310"/>
            <ac:picMk id="12" creationId="{9950644F-9BA2-D2AA-3D2B-363C3A5D6433}"/>
          </ac:picMkLst>
        </pc:picChg>
      </pc:sldChg>
      <pc:sldChg chg="addSp delSp modSp add mod ord">
        <pc:chgData name="Stefan Rosemann" userId="59f8833a-3cb5-434f-a21b-1930ced4df7c" providerId="ADAL" clId="{5F461BD9-0835-4514-8FCC-DBCDB74FA8C7}" dt="2025-01-17T11:47:24.035" v="6579"/>
        <pc:sldMkLst>
          <pc:docMk/>
          <pc:sldMk cId="1289186901" sldId="311"/>
        </pc:sldMkLst>
        <pc:picChg chg="add mod">
          <ac:chgData name="Stefan Rosemann" userId="59f8833a-3cb5-434f-a21b-1930ced4df7c" providerId="ADAL" clId="{5F461BD9-0835-4514-8FCC-DBCDB74FA8C7}" dt="2025-01-16T05:03:53.062" v="6577" actId="14100"/>
          <ac:picMkLst>
            <pc:docMk/>
            <pc:sldMk cId="1289186901" sldId="311"/>
            <ac:picMk id="11" creationId="{BD14D0EE-206F-36DF-6A2A-F96AAADD90A1}"/>
          </ac:picMkLst>
        </pc:picChg>
        <pc:picChg chg="add mod">
          <ac:chgData name="Stefan Rosemann" userId="59f8833a-3cb5-434f-a21b-1930ced4df7c" providerId="ADAL" clId="{5F461BD9-0835-4514-8FCC-DBCDB74FA8C7}" dt="2025-01-16T05:02:47.108" v="6570" actId="1076"/>
          <ac:picMkLst>
            <pc:docMk/>
            <pc:sldMk cId="1289186901" sldId="311"/>
            <ac:picMk id="13" creationId="{37D889E1-5508-AD8D-148E-CA34894EA56C}"/>
          </ac:picMkLst>
        </pc:picChg>
      </pc:sldChg>
      <pc:sldChg chg="addSp delSp modSp add modAnim">
        <pc:chgData name="Stefan Rosemann" userId="59f8833a-3cb5-434f-a21b-1930ced4df7c" providerId="ADAL" clId="{5F461BD9-0835-4514-8FCC-DBCDB74FA8C7}" dt="2025-02-05T13:49:49.947" v="7085"/>
        <pc:sldMkLst>
          <pc:docMk/>
          <pc:sldMk cId="1835376230" sldId="312"/>
        </pc:sldMkLst>
        <pc:spChg chg="mod">
          <ac:chgData name="Stefan Rosemann" userId="59f8833a-3cb5-434f-a21b-1930ced4df7c" providerId="ADAL" clId="{5F461BD9-0835-4514-8FCC-DBCDB74FA8C7}" dt="2025-02-05T13:49:47.686" v="7084"/>
          <ac:spMkLst>
            <pc:docMk/>
            <pc:sldMk cId="1835376230" sldId="312"/>
            <ac:spMk id="25" creationId="{B695501C-1A2F-E0DB-0590-D42DBDF64381}"/>
          </ac:spMkLst>
        </pc:spChg>
        <pc:grpChg chg="add mod">
          <ac:chgData name="Stefan Rosemann" userId="59f8833a-3cb5-434f-a21b-1930ced4df7c" providerId="ADAL" clId="{5F461BD9-0835-4514-8FCC-DBCDB74FA8C7}" dt="2025-02-05T13:49:47.686" v="7084"/>
          <ac:grpSpMkLst>
            <pc:docMk/>
            <pc:sldMk cId="1835376230" sldId="312"/>
            <ac:grpSpMk id="23" creationId="{35E63211-674A-D869-90C0-38E57E5E754C}"/>
          </ac:grpSpMkLst>
        </pc:grpChg>
        <pc:picChg chg="del">
          <ac:chgData name="Stefan Rosemann" userId="59f8833a-3cb5-434f-a21b-1930ced4df7c" providerId="ADAL" clId="{5F461BD9-0835-4514-8FCC-DBCDB74FA8C7}" dt="2025-02-05T13:49:39.890" v="7079" actId="478"/>
          <ac:picMkLst>
            <pc:docMk/>
            <pc:sldMk cId="1835376230" sldId="312"/>
            <ac:picMk id="6" creationId="{3D341B5D-3716-F096-8ECB-C0FA565BD69E}"/>
          </ac:picMkLst>
        </pc:picChg>
        <pc:picChg chg="del">
          <ac:chgData name="Stefan Rosemann" userId="59f8833a-3cb5-434f-a21b-1930ced4df7c" providerId="ADAL" clId="{5F461BD9-0835-4514-8FCC-DBCDB74FA8C7}" dt="2025-02-05T13:49:40.630" v="7080" actId="478"/>
          <ac:picMkLst>
            <pc:docMk/>
            <pc:sldMk cId="1835376230" sldId="312"/>
            <ac:picMk id="7" creationId="{3DE9DBC7-76D8-656E-14B4-22E545E9838C}"/>
          </ac:picMkLst>
        </pc:picChg>
        <pc:picChg chg="mod">
          <ac:chgData name="Stefan Rosemann" userId="59f8833a-3cb5-434f-a21b-1930ced4df7c" providerId="ADAL" clId="{5F461BD9-0835-4514-8FCC-DBCDB74FA8C7}" dt="2025-02-05T13:49:47.686" v="7084"/>
          <ac:picMkLst>
            <pc:docMk/>
            <pc:sldMk cId="1835376230" sldId="312"/>
            <ac:picMk id="24" creationId="{16C445B9-E901-7FDD-A9E7-26C8D0A90C70}"/>
          </ac:picMkLst>
        </pc:picChg>
        <pc:picChg chg="del">
          <ac:chgData name="Stefan Rosemann" userId="59f8833a-3cb5-434f-a21b-1930ced4df7c" providerId="ADAL" clId="{5F461BD9-0835-4514-8FCC-DBCDB74FA8C7}" dt="2025-02-05T13:49:41.941" v="7082" actId="478"/>
          <ac:picMkLst>
            <pc:docMk/>
            <pc:sldMk cId="1835376230" sldId="312"/>
            <ac:picMk id="13314" creationId="{6C586A95-72A1-0716-3556-30A4595F3650}"/>
          </ac:picMkLst>
        </pc:picChg>
        <pc:picChg chg="del">
          <ac:chgData name="Stefan Rosemann" userId="59f8833a-3cb5-434f-a21b-1930ced4df7c" providerId="ADAL" clId="{5F461BD9-0835-4514-8FCC-DBCDB74FA8C7}" dt="2025-02-05T13:49:41.323" v="7081" actId="478"/>
          <ac:picMkLst>
            <pc:docMk/>
            <pc:sldMk cId="1835376230" sldId="312"/>
            <ac:picMk id="13316" creationId="{D37C816A-8B85-5097-ED76-F207F1D4815C}"/>
          </ac:picMkLst>
        </pc:picChg>
      </pc:sld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319062307" sldId="2147483660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683310151" sldId="21474836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260164463" sldId="214748366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1727817" sldId="214748366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812828935" sldId="214748366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49970498" sldId="214748366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75335562" sldId="214748366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936035023" sldId="214748366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02745837" sldId="214748366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460545211" sldId="214748366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484253614" sldId="214748367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167592189" sldId="214748367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4062076538" sldId="214748367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2516712856" sldId="214748367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73303548" sldId="214748367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658218315" sldId="214748367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319062307" sldId="2147483660"/>
            <pc:sldLayoutMk cId="3807026979" sldId="2147483676"/>
          </pc:sldLayoutMkLst>
        </pc:sldLayoutChg>
      </pc:sldMasterChg>
      <pc:sldMasterChg chg="add del replId addSldLayout delSldLayout">
        <pc:chgData name="Stefan Rosemann" userId="59f8833a-3cb5-434f-a21b-1930ced4df7c" providerId="ADAL" clId="{5F461BD9-0835-4514-8FCC-DBCDB74FA8C7}" dt="2025-01-02T12:48:26.863" v="10" actId="26606"/>
        <pc:sldMasterMkLst>
          <pc:docMk/>
          <pc:sldMasterMk cId="4180356090" sldId="2147483677"/>
        </pc:sldMasterMkLst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984650075" sldId="2147483678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444066596" sldId="2147483679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451804480" sldId="2147483680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81419934" sldId="2147483681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4160115488" sldId="2147483682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808940892" sldId="2147483683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936193049" sldId="2147483684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3703760831" sldId="2147483685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1839076694" sldId="2147483686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821324718" sldId="2147483687"/>
          </pc:sldLayoutMkLst>
        </pc:sldLayoutChg>
        <pc:sldLayoutChg chg="add del replId">
          <pc:chgData name="Stefan Rosemann" userId="59f8833a-3cb5-434f-a21b-1930ced4df7c" providerId="ADAL" clId="{5F461BD9-0835-4514-8FCC-DBCDB74FA8C7}" dt="2025-01-02T12:48:26.863" v="10" actId="26606"/>
          <pc:sldLayoutMkLst>
            <pc:docMk/>
            <pc:sldMasterMk cId="4180356090" sldId="2147483677"/>
            <pc:sldLayoutMk cId="2978348300" sldId="2147483688"/>
          </pc:sldLayoutMkLst>
        </pc:sldLayoutChg>
      </pc:sldMasterChg>
      <pc:sldMasterChg chg="add del addSldLayout delSldLayout">
        <pc:chgData name="Stefan Rosemann" userId="59f8833a-3cb5-434f-a21b-1930ced4df7c" providerId="ADAL" clId="{5F461BD9-0835-4514-8FCC-DBCDB74FA8C7}" dt="2025-01-02T12:48:26.959" v="11" actId="26606"/>
        <pc:sldMasterMkLst>
          <pc:docMk/>
          <pc:sldMasterMk cId="185886304" sldId="2147483763"/>
        </pc:sldMasterMkLst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543029339" sldId="2147483752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84589794" sldId="2147483753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042182008" sldId="2147483754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610086065" sldId="2147483755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46522791" sldId="2147483756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232359242" sldId="2147483757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521505145" sldId="2147483758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3516267109" sldId="2147483759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1370241185" sldId="2147483760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942564674" sldId="2147483761"/>
          </pc:sldLayoutMkLst>
        </pc:sldLayoutChg>
        <pc:sldLayoutChg chg="add del">
          <pc:chgData name="Stefan Rosemann" userId="59f8833a-3cb5-434f-a21b-1930ced4df7c" providerId="ADAL" clId="{5F461BD9-0835-4514-8FCC-DBCDB74FA8C7}" dt="2025-01-02T12:48:26.959" v="11" actId="26606"/>
          <pc:sldLayoutMkLst>
            <pc:docMk/>
            <pc:sldMasterMk cId="185886304" sldId="2147483763"/>
            <pc:sldLayoutMk cId="2614022197" sldId="21474837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FC1F6-E820-47E2-BEDB-F3D122EA72A7}">
      <dgm:prSet/>
      <dgm:spPr/>
      <dgm:t>
        <a:bodyPr/>
        <a:lstStyle/>
        <a:p>
          <a:r>
            <a:rPr lang="en-US" dirty="0"/>
            <a:t>Wallet (priv./</a:t>
          </a:r>
          <a:r>
            <a:rPr lang="en-US" dirty="0" err="1"/>
            <a:t>öffentl</a:t>
          </a:r>
          <a:r>
            <a:rPr lang="en-US" dirty="0"/>
            <a:t>. </a:t>
          </a:r>
          <a:r>
            <a:rPr lang="en-US" dirty="0" err="1"/>
            <a:t>Schlüssel</a:t>
          </a:r>
          <a:r>
            <a:rPr lang="en-US" dirty="0"/>
            <a:t>)</a:t>
          </a:r>
        </a:p>
      </dgm:t>
    </dgm:pt>
    <dgm:pt modelId="{4E7FEFD2-CD61-4BF3-822D-37B178297DF5}" type="parTrans" cxnId="{E90E2406-F375-4912-823E-81BA509E1C3F}">
      <dgm:prSet/>
      <dgm:spPr/>
      <dgm:t>
        <a:bodyPr/>
        <a:lstStyle/>
        <a:p>
          <a:endParaRPr lang="de-DE"/>
        </a:p>
      </dgm:t>
    </dgm:pt>
    <dgm:pt modelId="{9B224470-C855-4469-B005-B0ACA408DA48}" type="sibTrans" cxnId="{E90E2406-F375-4912-823E-81BA509E1C3F}">
      <dgm:prSet/>
      <dgm:spPr/>
      <dgm:t>
        <a:bodyPr/>
        <a:lstStyle/>
        <a:p>
          <a:endParaRPr lang="de-DE"/>
        </a:p>
      </dgm:t>
    </dgm:pt>
    <dgm:pt modelId="{35925234-AC00-4D2D-97CD-CCFA98F3AF86}">
      <dgm:prSet/>
      <dgm:spPr/>
      <dgm:t>
        <a:bodyPr/>
        <a:lstStyle/>
        <a:p>
          <a:r>
            <a:rPr lang="de-DE" dirty="0"/>
            <a:t>SHA256-Hash (digitaler Fingerabdruck)</a:t>
          </a:r>
          <a:endParaRPr lang="en-US" dirty="0"/>
        </a:p>
      </dgm:t>
    </dgm:pt>
    <dgm:pt modelId="{94FE2BAA-62E7-433D-AD36-300E523D31D2}" type="parTrans" cxnId="{FFC35A4E-6D4C-476D-A29F-A6A91081A73A}">
      <dgm:prSet/>
      <dgm:spPr/>
      <dgm:t>
        <a:bodyPr/>
        <a:lstStyle/>
        <a:p>
          <a:endParaRPr lang="de-DE"/>
        </a:p>
      </dgm:t>
    </dgm:pt>
    <dgm:pt modelId="{1F70695B-F188-4898-9B48-ED1E49060A01}" type="sibTrans" cxnId="{FFC35A4E-6D4C-476D-A29F-A6A91081A73A}">
      <dgm:prSet/>
      <dgm:spPr/>
      <dgm:t>
        <a:bodyPr/>
        <a:lstStyle/>
        <a:p>
          <a:endParaRPr lang="de-DE"/>
        </a:p>
      </dgm:t>
    </dgm:pt>
    <dgm:pt modelId="{7BB242F7-1543-47BF-91A5-783E4E30D7A1}">
      <dgm:prSet/>
      <dgm:spPr/>
      <dgm:t>
        <a:bodyPr/>
        <a:lstStyle/>
        <a:p>
          <a:r>
            <a:rPr lang="en-US" dirty="0"/>
            <a:t>Proof of Work vs. Proof of Stake (</a:t>
          </a:r>
          <a:r>
            <a:rPr lang="en-US" dirty="0" err="1"/>
            <a:t>Konsens</a:t>
          </a:r>
          <a:r>
            <a:rPr lang="en-US" dirty="0"/>
            <a:t>)</a:t>
          </a:r>
        </a:p>
      </dgm:t>
    </dgm:pt>
    <dgm:pt modelId="{9438EC1D-E044-427E-BCC1-2C251B1BBA35}" type="parTrans" cxnId="{1C1E1EA4-AB58-4007-8C68-C3C982F4A682}">
      <dgm:prSet/>
      <dgm:spPr/>
      <dgm:t>
        <a:bodyPr/>
        <a:lstStyle/>
        <a:p>
          <a:endParaRPr lang="de-DE"/>
        </a:p>
      </dgm:t>
    </dgm:pt>
    <dgm:pt modelId="{F1655C68-1893-4B52-9857-EBD2666C5659}" type="sibTrans" cxnId="{1C1E1EA4-AB58-4007-8C68-C3C982F4A682}">
      <dgm:prSet/>
      <dgm:spPr/>
      <dgm:t>
        <a:bodyPr/>
        <a:lstStyle/>
        <a:p>
          <a:endParaRPr lang="de-DE"/>
        </a:p>
      </dgm:t>
    </dgm:pt>
    <dgm:pt modelId="{EE8B6D5C-D35E-4037-9189-A4F960540B2F}">
      <dgm:prSet/>
      <dgm:spPr/>
      <dgm:t>
        <a:bodyPr/>
        <a:lstStyle/>
        <a:p>
          <a:r>
            <a:rPr lang="de-DE" dirty="0"/>
            <a:t>Signatur (priv. Schlüssel)</a:t>
          </a:r>
          <a:endParaRPr lang="en-US" dirty="0"/>
        </a:p>
      </dgm:t>
    </dgm:pt>
    <dgm:pt modelId="{F4416993-A9CB-4737-82F9-3C74233066EA}" type="parTrans" cxnId="{77ACCEFC-EB78-4FBF-A197-06FBE510AEA6}">
      <dgm:prSet/>
      <dgm:spPr/>
      <dgm:t>
        <a:bodyPr/>
        <a:lstStyle/>
        <a:p>
          <a:endParaRPr lang="de-DE"/>
        </a:p>
      </dgm:t>
    </dgm:pt>
    <dgm:pt modelId="{90FC6CF2-5950-4831-827B-56DA1C5E2125}" type="sibTrans" cxnId="{77ACCEFC-EB78-4FBF-A197-06FBE510AEA6}">
      <dgm:prSet/>
      <dgm:spPr/>
      <dgm:t>
        <a:bodyPr/>
        <a:lstStyle/>
        <a:p>
          <a:endParaRPr lang="de-DE"/>
        </a:p>
      </dgm:t>
    </dgm:pt>
    <dgm:pt modelId="{A209AD68-1E5B-44AA-A753-CC98020285B7}">
      <dgm:prSet/>
      <dgm:spPr/>
      <dgm:t>
        <a:bodyPr/>
        <a:lstStyle/>
        <a:p>
          <a:r>
            <a:rPr lang="en-US" dirty="0"/>
            <a:t>Coin (</a:t>
          </a:r>
          <a:r>
            <a:rPr lang="en-US" dirty="0" err="1"/>
            <a:t>Wertmarke</a:t>
          </a:r>
          <a:r>
            <a:rPr lang="en-US" dirty="0"/>
            <a:t> </a:t>
          </a:r>
          <a:r>
            <a:rPr lang="en-US" dirty="0" err="1"/>
            <a:t>einer</a:t>
          </a:r>
          <a:r>
            <a:rPr lang="en-US" dirty="0"/>
            <a:t> Blockchain)</a:t>
          </a:r>
        </a:p>
      </dgm:t>
    </dgm:pt>
    <dgm:pt modelId="{DDBE3C48-4D06-4A87-B8B2-FABB97D44CCC}" type="parTrans" cxnId="{FA8F69E8-C545-44C8-B971-8CB7039A900B}">
      <dgm:prSet/>
      <dgm:spPr/>
      <dgm:t>
        <a:bodyPr/>
        <a:lstStyle/>
        <a:p>
          <a:endParaRPr lang="de-DE"/>
        </a:p>
      </dgm:t>
    </dgm:pt>
    <dgm:pt modelId="{1867835F-AC84-4730-BD3D-3478FB471752}" type="sibTrans" cxnId="{FA8F69E8-C545-44C8-B971-8CB7039A900B}">
      <dgm:prSet/>
      <dgm:spPr/>
      <dgm:t>
        <a:bodyPr/>
        <a:lstStyle/>
        <a:p>
          <a:endParaRPr lang="de-DE"/>
        </a:p>
      </dgm:t>
    </dgm:pt>
    <dgm:pt modelId="{D6265C57-8914-4A58-B40B-6AD03C5B8C02}">
      <dgm:prSet/>
      <dgm:spPr/>
      <dgm:t>
        <a:bodyPr/>
        <a:lstStyle/>
        <a:p>
          <a:r>
            <a:rPr lang="en-US" dirty="0"/>
            <a:t>Mining (</a:t>
          </a:r>
          <a:r>
            <a:rPr lang="en-US" dirty="0" err="1"/>
            <a:t>Blöcke</a:t>
          </a:r>
          <a:r>
            <a:rPr lang="en-US" dirty="0"/>
            <a:t> </a:t>
          </a:r>
          <a:r>
            <a:rPr lang="en-US" dirty="0" err="1"/>
            <a:t>validieren</a:t>
          </a:r>
          <a:r>
            <a:rPr lang="en-US" dirty="0"/>
            <a:t>)</a:t>
          </a:r>
        </a:p>
      </dgm:t>
    </dgm:pt>
    <dgm:pt modelId="{B9BB87BA-7E9C-4C32-A9D1-ED603F59017D}" type="parTrans" cxnId="{6108F46D-0CFA-4FEF-9400-BA82AD0858A7}">
      <dgm:prSet/>
      <dgm:spPr/>
      <dgm:t>
        <a:bodyPr/>
        <a:lstStyle/>
        <a:p>
          <a:endParaRPr lang="de-DE"/>
        </a:p>
      </dgm:t>
    </dgm:pt>
    <dgm:pt modelId="{A976F041-E7D5-4CDE-A89F-E807F9088325}" type="sibTrans" cxnId="{6108F46D-0CFA-4FEF-9400-BA82AD0858A7}">
      <dgm:prSet/>
      <dgm:spPr/>
      <dgm:t>
        <a:bodyPr/>
        <a:lstStyle/>
        <a:p>
          <a:endParaRPr lang="de-DE"/>
        </a:p>
      </dgm:t>
    </dgm:pt>
    <dgm:pt modelId="{65AB1ACE-F224-429B-A0AB-C6144C2DE519}">
      <dgm:prSet/>
      <dgm:spPr/>
      <dgm:t>
        <a:bodyPr/>
        <a:lstStyle/>
        <a:p>
          <a:r>
            <a:rPr lang="en-US" dirty="0" err="1"/>
            <a:t>Seedphrase</a:t>
          </a:r>
          <a:r>
            <a:rPr lang="en-US" dirty="0"/>
            <a:t> / Passphrase (=&gt; priv. </a:t>
          </a:r>
          <a:r>
            <a:rPr lang="en-US" dirty="0" err="1"/>
            <a:t>Schlüssel</a:t>
          </a:r>
          <a:r>
            <a:rPr lang="en-US" dirty="0"/>
            <a:t>)</a:t>
          </a:r>
        </a:p>
      </dgm:t>
    </dgm:pt>
    <dgm:pt modelId="{616307EE-E391-4655-9C32-0B309687A667}" type="parTrans" cxnId="{25FB7052-973A-4C8E-9D04-B140BA0DF5B1}">
      <dgm:prSet/>
      <dgm:spPr/>
      <dgm:t>
        <a:bodyPr/>
        <a:lstStyle/>
        <a:p>
          <a:endParaRPr lang="de-DE"/>
        </a:p>
      </dgm:t>
    </dgm:pt>
    <dgm:pt modelId="{257E0F10-0A82-4EA6-9E9C-569F38F61185}" type="sibTrans" cxnId="{25FB7052-973A-4C8E-9D04-B140BA0DF5B1}">
      <dgm:prSet/>
      <dgm:spPr/>
      <dgm:t>
        <a:bodyPr/>
        <a:lstStyle/>
        <a:p>
          <a:endParaRPr lang="de-DE"/>
        </a:p>
      </dgm:t>
    </dgm:pt>
    <dgm:pt modelId="{9DC76531-DEE5-4DE0-A918-A2721B950B21}">
      <dgm:prSet/>
      <dgm:spPr/>
      <dgm:t>
        <a:bodyPr/>
        <a:lstStyle/>
        <a:p>
          <a:r>
            <a:rPr lang="en-US" dirty="0"/>
            <a:t>160-Bit-Adresse (</a:t>
          </a:r>
          <a:r>
            <a:rPr lang="en-US" dirty="0" err="1"/>
            <a:t>öffentl</a:t>
          </a:r>
          <a:r>
            <a:rPr lang="en-US" dirty="0"/>
            <a:t>. </a:t>
          </a:r>
          <a:r>
            <a:rPr lang="en-US" dirty="0" err="1"/>
            <a:t>Schlüssel</a:t>
          </a:r>
          <a:r>
            <a:rPr lang="en-US" dirty="0"/>
            <a:t>)</a:t>
          </a:r>
        </a:p>
      </dgm:t>
    </dgm:pt>
    <dgm:pt modelId="{CCFC365D-706A-434A-B30D-3F41991FD5B0}" type="parTrans" cxnId="{515BB552-EDA3-4B27-8604-33EFFD9191B4}">
      <dgm:prSet/>
      <dgm:spPr/>
    </dgm:pt>
    <dgm:pt modelId="{1BC87A29-BDA0-4D02-9EB4-CF62C6B3975C}" type="sibTrans" cxnId="{515BB552-EDA3-4B27-8604-33EFFD9191B4}">
      <dgm:prSet/>
      <dgm:spPr/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30AC58A1-8E0C-47DE-8ED4-E96F649973D0}" type="pres">
      <dgm:prSet presAssocID="{35925234-AC00-4D2D-97CD-CCFA98F3AF8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6137626-E60A-4F4A-B31B-8B2871DC3F4F}" type="pres">
      <dgm:prSet presAssocID="{1F70695B-F188-4898-9B48-ED1E49060A01}" presName="spacer" presStyleCnt="0"/>
      <dgm:spPr/>
    </dgm:pt>
    <dgm:pt modelId="{FE446570-2A82-4828-A655-BBF64DA3FC88}" type="pres">
      <dgm:prSet presAssocID="{BEEFC1F6-E820-47E2-BEDB-F3D122EA72A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CF20A27-C34A-4468-8B3F-58F41D3D1BFE}" type="pres">
      <dgm:prSet presAssocID="{9B224470-C855-4469-B005-B0ACA408DA48}" presName="spacer" presStyleCnt="0"/>
      <dgm:spPr/>
    </dgm:pt>
    <dgm:pt modelId="{A50AB848-DFB2-45AB-84AC-83125AC4F433}" type="pres">
      <dgm:prSet presAssocID="{65AB1ACE-F224-429B-A0AB-C6144C2DE51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3EC14F14-05EF-426A-8844-2DA70CC2483F}" type="pres">
      <dgm:prSet presAssocID="{257E0F10-0A82-4EA6-9E9C-569F38F61185}" presName="spacer" presStyleCnt="0"/>
      <dgm:spPr/>
    </dgm:pt>
    <dgm:pt modelId="{D162A7B2-50C1-4606-A26B-1C6BB20D5FF7}" type="pres">
      <dgm:prSet presAssocID="{9DC76531-DEE5-4DE0-A918-A2721B950B2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EF783CCB-4E74-48B8-9DB9-1D02607BCE3C}" type="pres">
      <dgm:prSet presAssocID="{1BC87A29-BDA0-4D02-9EB4-CF62C6B3975C}" presName="spacer" presStyleCnt="0"/>
      <dgm:spPr/>
    </dgm:pt>
    <dgm:pt modelId="{23FBF00D-5370-4BB6-970D-9871D2B3964A}" type="pres">
      <dgm:prSet presAssocID="{EE8B6D5C-D35E-4037-9189-A4F960540B2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4921B88-D85A-4008-8CB9-D7A57AB66B87}" type="pres">
      <dgm:prSet presAssocID="{90FC6CF2-5950-4831-827B-56DA1C5E2125}" presName="spacer" presStyleCnt="0"/>
      <dgm:spPr/>
    </dgm:pt>
    <dgm:pt modelId="{99237E9D-7458-4D53-A88A-47C1219374B0}" type="pres">
      <dgm:prSet presAssocID="{A209AD68-1E5B-44AA-A753-CC98020285B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EE8CD69-AFE5-4EDD-9F43-ED988481B2C0}" type="pres">
      <dgm:prSet presAssocID="{1867835F-AC84-4730-BD3D-3478FB471752}" presName="spacer" presStyleCnt="0"/>
      <dgm:spPr/>
    </dgm:pt>
    <dgm:pt modelId="{D243E25A-A971-4318-BF80-5E71F268CDE4}" type="pres">
      <dgm:prSet presAssocID="{D6265C57-8914-4A58-B40B-6AD03C5B8C02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A006035-7CBB-44B3-ABA0-F9AC5CE74F77}" type="pres">
      <dgm:prSet presAssocID="{A976F041-E7D5-4CDE-A89F-E807F9088325}" presName="spacer" presStyleCnt="0"/>
      <dgm:spPr/>
    </dgm:pt>
    <dgm:pt modelId="{05D86841-0949-4EDE-A41B-8674E105C6A5}" type="pres">
      <dgm:prSet presAssocID="{7BB242F7-1543-47BF-91A5-783E4E30D7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90E2406-F375-4912-823E-81BA509E1C3F}" srcId="{7F2A2529-5090-43E3-9B34-A4A3C280DECE}" destId="{BEEFC1F6-E820-47E2-BEDB-F3D122EA72A7}" srcOrd="1" destOrd="0" parTransId="{4E7FEFD2-CD61-4BF3-822D-37B178297DF5}" sibTransId="{9B224470-C855-4469-B005-B0ACA408DA48}"/>
    <dgm:cxn modelId="{9A96E419-F948-4EA1-85D2-D47AEFFEB1A5}" type="presOf" srcId="{A209AD68-1E5B-44AA-A753-CC98020285B7}" destId="{99237E9D-7458-4D53-A88A-47C1219374B0}" srcOrd="0" destOrd="0" presId="urn:microsoft.com/office/officeart/2005/8/layout/vList2"/>
    <dgm:cxn modelId="{6108F46D-0CFA-4FEF-9400-BA82AD0858A7}" srcId="{7F2A2529-5090-43E3-9B34-A4A3C280DECE}" destId="{D6265C57-8914-4A58-B40B-6AD03C5B8C02}" srcOrd="6" destOrd="0" parTransId="{B9BB87BA-7E9C-4C32-A9D1-ED603F59017D}" sibTransId="{A976F041-E7D5-4CDE-A89F-E807F9088325}"/>
    <dgm:cxn modelId="{FFC35A4E-6D4C-476D-A29F-A6A91081A73A}" srcId="{7F2A2529-5090-43E3-9B34-A4A3C280DECE}" destId="{35925234-AC00-4D2D-97CD-CCFA98F3AF86}" srcOrd="0" destOrd="0" parTransId="{94FE2BAA-62E7-433D-AD36-300E523D31D2}" sibTransId="{1F70695B-F188-4898-9B48-ED1E49060A01}"/>
    <dgm:cxn modelId="{25FB7052-973A-4C8E-9D04-B140BA0DF5B1}" srcId="{7F2A2529-5090-43E3-9B34-A4A3C280DECE}" destId="{65AB1ACE-F224-429B-A0AB-C6144C2DE519}" srcOrd="2" destOrd="0" parTransId="{616307EE-E391-4655-9C32-0B309687A667}" sibTransId="{257E0F10-0A82-4EA6-9E9C-569F38F61185}"/>
    <dgm:cxn modelId="{515BB552-EDA3-4B27-8604-33EFFD9191B4}" srcId="{7F2A2529-5090-43E3-9B34-A4A3C280DECE}" destId="{9DC76531-DEE5-4DE0-A918-A2721B950B21}" srcOrd="3" destOrd="0" parTransId="{CCFC365D-706A-434A-B30D-3F41991FD5B0}" sibTransId="{1BC87A29-BDA0-4D02-9EB4-CF62C6B3975C}"/>
    <dgm:cxn modelId="{BE45B75A-5424-4ACB-B889-841D5FA413F6}" type="presOf" srcId="{35925234-AC00-4D2D-97CD-CCFA98F3AF86}" destId="{30AC58A1-8E0C-47DE-8ED4-E96F649973D0}" srcOrd="0" destOrd="0" presId="urn:microsoft.com/office/officeart/2005/8/layout/vList2"/>
    <dgm:cxn modelId="{BB5E0B7D-F62F-4CBE-A44B-5FF6B19AD719}" type="presOf" srcId="{9DC76531-DEE5-4DE0-A918-A2721B950B21}" destId="{D162A7B2-50C1-4606-A26B-1C6BB20D5FF7}" srcOrd="0" destOrd="0" presId="urn:microsoft.com/office/officeart/2005/8/layout/vList2"/>
    <dgm:cxn modelId="{943E049E-158D-409E-87D0-129C0E91E523}" type="presOf" srcId="{BEEFC1F6-E820-47E2-BEDB-F3D122EA72A7}" destId="{FE446570-2A82-4828-A655-BBF64DA3FC88}" srcOrd="0" destOrd="0" presId="urn:microsoft.com/office/officeart/2005/8/layout/vList2"/>
    <dgm:cxn modelId="{1C1E1EA4-AB58-4007-8C68-C3C982F4A682}" srcId="{7F2A2529-5090-43E3-9B34-A4A3C280DECE}" destId="{7BB242F7-1543-47BF-91A5-783E4E30D7A1}" srcOrd="7" destOrd="0" parTransId="{9438EC1D-E044-427E-BCC1-2C251B1BBA35}" sibTransId="{F1655C68-1893-4B52-9857-EBD2666C5659}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F6E122AE-BD80-4CE9-BE5A-9563CB2E2D32}" type="presOf" srcId="{EE8B6D5C-D35E-4037-9189-A4F960540B2F}" destId="{23FBF00D-5370-4BB6-970D-9871D2B3964A}" srcOrd="0" destOrd="0" presId="urn:microsoft.com/office/officeart/2005/8/layout/vList2"/>
    <dgm:cxn modelId="{CC9963D9-D560-4971-B9D2-6446B43C055D}" type="presOf" srcId="{D6265C57-8914-4A58-B40B-6AD03C5B8C02}" destId="{D243E25A-A971-4318-BF80-5E71F268CDE4}" srcOrd="0" destOrd="0" presId="urn:microsoft.com/office/officeart/2005/8/layout/vList2"/>
    <dgm:cxn modelId="{FDD492E6-D965-4F01-9F0A-532F683DF968}" type="presOf" srcId="{65AB1ACE-F224-429B-A0AB-C6144C2DE519}" destId="{A50AB848-DFB2-45AB-84AC-83125AC4F433}" srcOrd="0" destOrd="0" presId="urn:microsoft.com/office/officeart/2005/8/layout/vList2"/>
    <dgm:cxn modelId="{FA8F69E8-C545-44C8-B971-8CB7039A900B}" srcId="{7F2A2529-5090-43E3-9B34-A4A3C280DECE}" destId="{A209AD68-1E5B-44AA-A753-CC98020285B7}" srcOrd="5" destOrd="0" parTransId="{DDBE3C48-4D06-4A87-B8B2-FABB97D44CCC}" sibTransId="{1867835F-AC84-4730-BD3D-3478FB471752}"/>
    <dgm:cxn modelId="{402FCBF8-F460-4D4F-B3C5-A98A5CDF8235}" type="presOf" srcId="{7BB242F7-1543-47BF-91A5-783E4E30D7A1}" destId="{05D86841-0949-4EDE-A41B-8674E105C6A5}" srcOrd="0" destOrd="0" presId="urn:microsoft.com/office/officeart/2005/8/layout/vList2"/>
    <dgm:cxn modelId="{77ACCEFC-EB78-4FBF-A197-06FBE510AEA6}" srcId="{7F2A2529-5090-43E3-9B34-A4A3C280DECE}" destId="{EE8B6D5C-D35E-4037-9189-A4F960540B2F}" srcOrd="4" destOrd="0" parTransId="{F4416993-A9CB-4737-82F9-3C74233066EA}" sibTransId="{90FC6CF2-5950-4831-827B-56DA1C5E2125}"/>
    <dgm:cxn modelId="{A07041CF-B2F9-42B8-AE07-7F69A0B07283}" type="presParOf" srcId="{1428271F-6170-4E7C-B483-6F9676BAF0AC}" destId="{30AC58A1-8E0C-47DE-8ED4-E96F649973D0}" srcOrd="0" destOrd="0" presId="urn:microsoft.com/office/officeart/2005/8/layout/vList2"/>
    <dgm:cxn modelId="{6E68CF8F-FFB5-4AF5-ADD4-CF4AC0B71E9B}" type="presParOf" srcId="{1428271F-6170-4E7C-B483-6F9676BAF0AC}" destId="{A6137626-E60A-4F4A-B31B-8B2871DC3F4F}" srcOrd="1" destOrd="0" presId="urn:microsoft.com/office/officeart/2005/8/layout/vList2"/>
    <dgm:cxn modelId="{289F8989-67AD-42C9-8946-7656F1BA27A3}" type="presParOf" srcId="{1428271F-6170-4E7C-B483-6F9676BAF0AC}" destId="{FE446570-2A82-4828-A655-BBF64DA3FC88}" srcOrd="2" destOrd="0" presId="urn:microsoft.com/office/officeart/2005/8/layout/vList2"/>
    <dgm:cxn modelId="{41E3BEE7-AEB3-40C6-8C3B-33FBD7FF2D27}" type="presParOf" srcId="{1428271F-6170-4E7C-B483-6F9676BAF0AC}" destId="{9CF20A27-C34A-4468-8B3F-58F41D3D1BFE}" srcOrd="3" destOrd="0" presId="urn:microsoft.com/office/officeart/2005/8/layout/vList2"/>
    <dgm:cxn modelId="{C9B40E9B-A108-4765-BF4E-0EB654946EAE}" type="presParOf" srcId="{1428271F-6170-4E7C-B483-6F9676BAF0AC}" destId="{A50AB848-DFB2-45AB-84AC-83125AC4F433}" srcOrd="4" destOrd="0" presId="urn:microsoft.com/office/officeart/2005/8/layout/vList2"/>
    <dgm:cxn modelId="{158C12AA-6849-4FFC-9EEF-3D5436CAF68F}" type="presParOf" srcId="{1428271F-6170-4E7C-B483-6F9676BAF0AC}" destId="{3EC14F14-05EF-426A-8844-2DA70CC2483F}" srcOrd="5" destOrd="0" presId="urn:microsoft.com/office/officeart/2005/8/layout/vList2"/>
    <dgm:cxn modelId="{AAEE47B6-56D3-4B9E-A0B9-E8FA17FD2292}" type="presParOf" srcId="{1428271F-6170-4E7C-B483-6F9676BAF0AC}" destId="{D162A7B2-50C1-4606-A26B-1C6BB20D5FF7}" srcOrd="6" destOrd="0" presId="urn:microsoft.com/office/officeart/2005/8/layout/vList2"/>
    <dgm:cxn modelId="{E08572FC-092E-4763-9BB5-F7BB6A068B9F}" type="presParOf" srcId="{1428271F-6170-4E7C-B483-6F9676BAF0AC}" destId="{EF783CCB-4E74-48B8-9DB9-1D02607BCE3C}" srcOrd="7" destOrd="0" presId="urn:microsoft.com/office/officeart/2005/8/layout/vList2"/>
    <dgm:cxn modelId="{B7A53F24-D670-4DAF-BA49-D4611BFBEE2A}" type="presParOf" srcId="{1428271F-6170-4E7C-B483-6F9676BAF0AC}" destId="{23FBF00D-5370-4BB6-970D-9871D2B3964A}" srcOrd="8" destOrd="0" presId="urn:microsoft.com/office/officeart/2005/8/layout/vList2"/>
    <dgm:cxn modelId="{1CA402A6-1BC4-4574-A585-51EC890384FA}" type="presParOf" srcId="{1428271F-6170-4E7C-B483-6F9676BAF0AC}" destId="{44921B88-D85A-4008-8CB9-D7A57AB66B87}" srcOrd="9" destOrd="0" presId="urn:microsoft.com/office/officeart/2005/8/layout/vList2"/>
    <dgm:cxn modelId="{BEE0D5F0-335A-4346-87B0-107C4D153BF4}" type="presParOf" srcId="{1428271F-6170-4E7C-B483-6F9676BAF0AC}" destId="{99237E9D-7458-4D53-A88A-47C1219374B0}" srcOrd="10" destOrd="0" presId="urn:microsoft.com/office/officeart/2005/8/layout/vList2"/>
    <dgm:cxn modelId="{44DCB312-D04C-4928-B094-CD7DE750B199}" type="presParOf" srcId="{1428271F-6170-4E7C-B483-6F9676BAF0AC}" destId="{1EE8CD69-AFE5-4EDD-9F43-ED988481B2C0}" srcOrd="11" destOrd="0" presId="urn:microsoft.com/office/officeart/2005/8/layout/vList2"/>
    <dgm:cxn modelId="{8F2B93C2-EEF1-4C81-8703-61C534714F95}" type="presParOf" srcId="{1428271F-6170-4E7C-B483-6F9676BAF0AC}" destId="{D243E25A-A971-4318-BF80-5E71F268CDE4}" srcOrd="12" destOrd="0" presId="urn:microsoft.com/office/officeart/2005/8/layout/vList2"/>
    <dgm:cxn modelId="{BDD46084-53F2-402B-8DF6-CA1548A0F073}" type="presParOf" srcId="{1428271F-6170-4E7C-B483-6F9676BAF0AC}" destId="{FA006035-7CBB-44B3-ABA0-F9AC5CE74F77}" srcOrd="13" destOrd="0" presId="urn:microsoft.com/office/officeart/2005/8/layout/vList2"/>
    <dgm:cxn modelId="{6D707313-DB28-491B-8A03-798AF8F8877B}" type="presParOf" srcId="{1428271F-6170-4E7C-B483-6F9676BAF0AC}" destId="{05D86841-0949-4EDE-A41B-8674E105C6A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4B440C-3984-4281-82E5-EED8E1A60232}">
      <dgm:prSet/>
      <dgm:spPr/>
      <dgm:t>
        <a:bodyPr/>
        <a:lstStyle/>
        <a:p>
          <a:r>
            <a:rPr lang="de-DE" dirty="0"/>
            <a:t>Pseudonymisiert (zufällige Adresse) </a:t>
          </a:r>
          <a:endParaRPr lang="en-US" dirty="0"/>
        </a:p>
      </dgm:t>
    </dgm:pt>
    <dgm:pt modelId="{EC248C18-93A5-45F1-83D7-036E2B7F169B}" type="parTrans" cxnId="{F0957AD8-8A26-43D4-A679-74A3FCE0DDB6}">
      <dgm:prSet/>
      <dgm:spPr/>
      <dgm:t>
        <a:bodyPr/>
        <a:lstStyle/>
        <a:p>
          <a:endParaRPr lang="de-DE"/>
        </a:p>
      </dgm:t>
    </dgm:pt>
    <dgm:pt modelId="{36B30B06-6161-4B6B-9DEA-2A5A16869754}" type="sibTrans" cxnId="{F0957AD8-8A26-43D4-A679-74A3FCE0DDB6}">
      <dgm:prSet/>
      <dgm:spPr/>
      <dgm:t>
        <a:bodyPr/>
        <a:lstStyle/>
        <a:p>
          <a:endParaRPr lang="de-DE"/>
        </a:p>
      </dgm:t>
    </dgm:pt>
    <dgm:pt modelId="{9F240F6E-CB23-4E39-9A19-765111199C87}">
      <dgm:prSet/>
      <dgm:spPr/>
      <dgm:t>
        <a:bodyPr/>
        <a:lstStyle/>
        <a:p>
          <a:r>
            <a:rPr lang="en-US" dirty="0" err="1"/>
            <a:t>Zuverlässig</a:t>
          </a:r>
          <a:r>
            <a:rPr lang="en-US" dirty="0"/>
            <a:t> (</a:t>
          </a:r>
          <a:r>
            <a:rPr lang="en-US" dirty="0" err="1"/>
            <a:t>verteilt</a:t>
          </a:r>
          <a:r>
            <a:rPr lang="en-US" dirty="0"/>
            <a:t>)</a:t>
          </a:r>
        </a:p>
      </dgm:t>
    </dgm:pt>
    <dgm:pt modelId="{5F127BD2-9105-4297-BEDA-7F611F0E8A4C}" type="parTrans" cxnId="{EEFCA4B7-4F32-46AD-94A8-807291CC4399}">
      <dgm:prSet/>
      <dgm:spPr/>
      <dgm:t>
        <a:bodyPr/>
        <a:lstStyle/>
        <a:p>
          <a:endParaRPr lang="de-DE"/>
        </a:p>
      </dgm:t>
    </dgm:pt>
    <dgm:pt modelId="{3128A460-B733-4F1B-BDC7-232AEB306BE4}" type="sibTrans" cxnId="{EEFCA4B7-4F32-46AD-94A8-807291CC4399}">
      <dgm:prSet/>
      <dgm:spPr/>
      <dgm:t>
        <a:bodyPr/>
        <a:lstStyle/>
        <a:p>
          <a:endParaRPr lang="de-DE"/>
        </a:p>
      </dgm:t>
    </dgm:pt>
    <dgm:pt modelId="{C08ABDA6-519C-45F6-9013-80B0D037FBDC}">
      <dgm:prSet/>
      <dgm:spPr/>
      <dgm:t>
        <a:bodyPr/>
        <a:lstStyle/>
        <a:p>
          <a:r>
            <a:rPr lang="de-DE" dirty="0" err="1"/>
            <a:t>Permissionless</a:t>
          </a:r>
          <a:r>
            <a:rPr lang="de-DE" dirty="0"/>
            <a:t> (für alle)</a:t>
          </a:r>
          <a:endParaRPr lang="en-US" dirty="0"/>
        </a:p>
      </dgm:t>
    </dgm:pt>
    <dgm:pt modelId="{8939F1FE-F7AA-4576-AB74-FF1711BD324B}" type="parTrans" cxnId="{960FABD5-6048-46BE-926E-315E39716C59}">
      <dgm:prSet/>
      <dgm:spPr/>
      <dgm:t>
        <a:bodyPr/>
        <a:lstStyle/>
        <a:p>
          <a:endParaRPr lang="de-DE"/>
        </a:p>
      </dgm:t>
    </dgm:pt>
    <dgm:pt modelId="{97838D1A-68F5-4772-A5E3-0904430C4A21}" type="sibTrans" cxnId="{960FABD5-6048-46BE-926E-315E39716C59}">
      <dgm:prSet/>
      <dgm:spPr/>
      <dgm:t>
        <a:bodyPr/>
        <a:lstStyle/>
        <a:p>
          <a:endParaRPr lang="de-DE"/>
        </a:p>
      </dgm:t>
    </dgm:pt>
    <dgm:pt modelId="{9F3A886A-8D49-44B6-B3A0-B27DE1E08DA9}">
      <dgm:prSet/>
      <dgm:spPr/>
      <dgm:t>
        <a:bodyPr/>
        <a:lstStyle/>
        <a:p>
          <a:r>
            <a:rPr lang="de-DE" dirty="0"/>
            <a:t>Unveränderbar (verkettet)</a:t>
          </a:r>
          <a:endParaRPr lang="en-US" dirty="0"/>
        </a:p>
      </dgm:t>
    </dgm:pt>
    <dgm:pt modelId="{D436E5AC-FA45-49FF-86F1-E4C7F580BDB1}" type="parTrans" cxnId="{7A12A9B4-BDF5-4DF9-B945-8D4C0C4C47D9}">
      <dgm:prSet/>
      <dgm:spPr/>
      <dgm:t>
        <a:bodyPr/>
        <a:lstStyle/>
        <a:p>
          <a:endParaRPr lang="de-DE"/>
        </a:p>
      </dgm:t>
    </dgm:pt>
    <dgm:pt modelId="{DDCEC81A-D22B-48C4-B014-991BE56A2DD1}" type="sibTrans" cxnId="{7A12A9B4-BDF5-4DF9-B945-8D4C0C4C47D9}">
      <dgm:prSet/>
      <dgm:spPr/>
      <dgm:t>
        <a:bodyPr/>
        <a:lstStyle/>
        <a:p>
          <a:endParaRPr lang="de-DE"/>
        </a:p>
      </dgm:t>
    </dgm:pt>
    <dgm:pt modelId="{ED00006F-79C3-49F2-B9E4-8FDD0DFCB0C3}">
      <dgm:prSet/>
      <dgm:spPr/>
      <dgm:t>
        <a:bodyPr/>
        <a:lstStyle/>
        <a:p>
          <a:r>
            <a:rPr lang="en-US" dirty="0" err="1"/>
            <a:t>Zeitchronologisch</a:t>
          </a:r>
          <a:r>
            <a:rPr lang="en-US" dirty="0"/>
            <a:t> (</a:t>
          </a:r>
          <a:r>
            <a:rPr lang="en-US" dirty="0" err="1"/>
            <a:t>Blocknummern</a:t>
          </a:r>
          <a:r>
            <a:rPr lang="en-US" dirty="0"/>
            <a:t>)</a:t>
          </a:r>
        </a:p>
      </dgm:t>
    </dgm:pt>
    <dgm:pt modelId="{BA300C79-C1D9-4A57-9A3D-5AF43F7937C0}" type="parTrans" cxnId="{71E1480B-7D7C-4CA3-9811-B350F6CBAC0A}">
      <dgm:prSet/>
      <dgm:spPr/>
      <dgm:t>
        <a:bodyPr/>
        <a:lstStyle/>
        <a:p>
          <a:endParaRPr lang="de-DE"/>
        </a:p>
      </dgm:t>
    </dgm:pt>
    <dgm:pt modelId="{4D3311DE-5D01-4246-9668-4766D5A4551F}" type="sibTrans" cxnId="{71E1480B-7D7C-4CA3-9811-B350F6CBAC0A}">
      <dgm:prSet/>
      <dgm:spPr/>
      <dgm:t>
        <a:bodyPr/>
        <a:lstStyle/>
        <a:p>
          <a:endParaRPr lang="de-DE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3A182CDC-8F02-49A9-8B07-C0829166B971}" type="pres">
      <dgm:prSet presAssocID="{9F240F6E-CB23-4E39-9A19-765111199C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EC4C239-5FBB-481C-9C2C-99B81DC855E6}" type="pres">
      <dgm:prSet presAssocID="{3128A460-B733-4F1B-BDC7-232AEB306BE4}" presName="spacer" presStyleCnt="0"/>
      <dgm:spPr/>
    </dgm:pt>
    <dgm:pt modelId="{A428AE73-AF17-4B0F-A183-C698DFACD2F5}" type="pres">
      <dgm:prSet presAssocID="{9F3A886A-8D49-44B6-B3A0-B27DE1E08DA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9A457D9-57B0-439D-9CE3-D59C839699BE}" type="pres">
      <dgm:prSet presAssocID="{DDCEC81A-D22B-48C4-B014-991BE56A2DD1}" presName="spacer" presStyleCnt="0"/>
      <dgm:spPr/>
    </dgm:pt>
    <dgm:pt modelId="{26FC213F-D6BA-49E6-9BDA-1E2F482B989D}" type="pres">
      <dgm:prSet presAssocID="{DD4B440C-3984-4281-82E5-EED8E1A6023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B38C9C-26C7-4856-A900-825173F75407}" type="pres">
      <dgm:prSet presAssocID="{36B30B06-6161-4B6B-9DEA-2A5A16869754}" presName="spacer" presStyleCnt="0"/>
      <dgm:spPr/>
    </dgm:pt>
    <dgm:pt modelId="{F24E75EE-C326-42CF-BA57-BA5B3BB7127D}" type="pres">
      <dgm:prSet presAssocID="{C08ABDA6-519C-45F6-9013-80B0D037FBD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B4AA6E8-9336-4040-B02A-CA5B8707EA73}" type="pres">
      <dgm:prSet presAssocID="{97838D1A-68F5-4772-A5E3-0904430C4A21}" presName="spacer" presStyleCnt="0"/>
      <dgm:spPr/>
    </dgm:pt>
    <dgm:pt modelId="{6C237D39-8D2B-48F0-A81C-2AEE72819462}" type="pres">
      <dgm:prSet presAssocID="{ED00006F-79C3-49F2-B9E4-8FDD0DFCB0C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1E1480B-7D7C-4CA3-9811-B350F6CBAC0A}" srcId="{7F2A2529-5090-43E3-9B34-A4A3C280DECE}" destId="{ED00006F-79C3-49F2-B9E4-8FDD0DFCB0C3}" srcOrd="4" destOrd="0" parTransId="{BA300C79-C1D9-4A57-9A3D-5AF43F7937C0}" sibTransId="{4D3311DE-5D01-4246-9668-4766D5A4551F}"/>
    <dgm:cxn modelId="{18C8540E-1057-4E59-9CDE-5D086435AAF2}" type="presOf" srcId="{DD4B440C-3984-4281-82E5-EED8E1A60232}" destId="{26FC213F-D6BA-49E6-9BDA-1E2F482B989D}" srcOrd="0" destOrd="0" presId="urn:microsoft.com/office/officeart/2005/8/layout/vList2"/>
    <dgm:cxn modelId="{9004BF33-D2BF-41C5-82CA-492408DDC95D}" type="presOf" srcId="{9F240F6E-CB23-4E39-9A19-765111199C87}" destId="{3A182CDC-8F02-49A9-8B07-C0829166B971}" srcOrd="0" destOrd="0" presId="urn:microsoft.com/office/officeart/2005/8/layout/vList2"/>
    <dgm:cxn modelId="{5849016A-8CCB-4D41-981E-DF0E3C3520E8}" type="presOf" srcId="{9F3A886A-8D49-44B6-B3A0-B27DE1E08DA9}" destId="{A428AE73-AF17-4B0F-A183-C698DFACD2F5}" srcOrd="0" destOrd="0" presId="urn:microsoft.com/office/officeart/2005/8/layout/vList2"/>
    <dgm:cxn modelId="{F1FC7B4F-7280-42E8-907C-EF55957BBC31}" type="presOf" srcId="{C08ABDA6-519C-45F6-9013-80B0D037FBDC}" destId="{F24E75EE-C326-42CF-BA57-BA5B3BB7127D}" srcOrd="0" destOrd="0" presId="urn:microsoft.com/office/officeart/2005/8/layout/vList2"/>
    <dgm:cxn modelId="{B8F8658F-3636-4AFC-89FC-B734B831C3E9}" type="presOf" srcId="{ED00006F-79C3-49F2-B9E4-8FDD0DFCB0C3}" destId="{6C237D39-8D2B-48F0-A81C-2AEE72819462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7A12A9B4-BDF5-4DF9-B945-8D4C0C4C47D9}" srcId="{7F2A2529-5090-43E3-9B34-A4A3C280DECE}" destId="{9F3A886A-8D49-44B6-B3A0-B27DE1E08DA9}" srcOrd="1" destOrd="0" parTransId="{D436E5AC-FA45-49FF-86F1-E4C7F580BDB1}" sibTransId="{DDCEC81A-D22B-48C4-B014-991BE56A2DD1}"/>
    <dgm:cxn modelId="{EEFCA4B7-4F32-46AD-94A8-807291CC4399}" srcId="{7F2A2529-5090-43E3-9B34-A4A3C280DECE}" destId="{9F240F6E-CB23-4E39-9A19-765111199C87}" srcOrd="0" destOrd="0" parTransId="{5F127BD2-9105-4297-BEDA-7F611F0E8A4C}" sibTransId="{3128A460-B733-4F1B-BDC7-232AEB306BE4}"/>
    <dgm:cxn modelId="{960FABD5-6048-46BE-926E-315E39716C59}" srcId="{7F2A2529-5090-43E3-9B34-A4A3C280DECE}" destId="{C08ABDA6-519C-45F6-9013-80B0D037FBDC}" srcOrd="3" destOrd="0" parTransId="{8939F1FE-F7AA-4576-AB74-FF1711BD324B}" sibTransId="{97838D1A-68F5-4772-A5E3-0904430C4A21}"/>
    <dgm:cxn modelId="{F0957AD8-8A26-43D4-A679-74A3FCE0DDB6}" srcId="{7F2A2529-5090-43E3-9B34-A4A3C280DECE}" destId="{DD4B440C-3984-4281-82E5-EED8E1A60232}" srcOrd="2" destOrd="0" parTransId="{EC248C18-93A5-45F1-83D7-036E2B7F169B}" sibTransId="{36B30B06-6161-4B6B-9DEA-2A5A16869754}"/>
    <dgm:cxn modelId="{BC686D9F-9F21-409C-9C9B-287353A03079}" type="presParOf" srcId="{1428271F-6170-4E7C-B483-6F9676BAF0AC}" destId="{3A182CDC-8F02-49A9-8B07-C0829166B971}" srcOrd="0" destOrd="0" presId="urn:microsoft.com/office/officeart/2005/8/layout/vList2"/>
    <dgm:cxn modelId="{FC83E471-A622-4A27-A62C-1F5C76FD38F8}" type="presParOf" srcId="{1428271F-6170-4E7C-B483-6F9676BAF0AC}" destId="{1EC4C239-5FBB-481C-9C2C-99B81DC855E6}" srcOrd="1" destOrd="0" presId="urn:microsoft.com/office/officeart/2005/8/layout/vList2"/>
    <dgm:cxn modelId="{F2309D99-A196-4D12-B709-C7F39D9BD9D8}" type="presParOf" srcId="{1428271F-6170-4E7C-B483-6F9676BAF0AC}" destId="{A428AE73-AF17-4B0F-A183-C698DFACD2F5}" srcOrd="2" destOrd="0" presId="urn:microsoft.com/office/officeart/2005/8/layout/vList2"/>
    <dgm:cxn modelId="{EC263DD2-39CB-4568-9040-D36210521F7A}" type="presParOf" srcId="{1428271F-6170-4E7C-B483-6F9676BAF0AC}" destId="{E9A457D9-57B0-439D-9CE3-D59C839699BE}" srcOrd="3" destOrd="0" presId="urn:microsoft.com/office/officeart/2005/8/layout/vList2"/>
    <dgm:cxn modelId="{01F19460-076F-4D13-A11A-73C5743F21AF}" type="presParOf" srcId="{1428271F-6170-4E7C-B483-6F9676BAF0AC}" destId="{26FC213F-D6BA-49E6-9BDA-1E2F482B989D}" srcOrd="4" destOrd="0" presId="urn:microsoft.com/office/officeart/2005/8/layout/vList2"/>
    <dgm:cxn modelId="{F9BDCBBC-19B9-45C8-83EE-B1D81B10CEDD}" type="presParOf" srcId="{1428271F-6170-4E7C-B483-6F9676BAF0AC}" destId="{68B38C9C-26C7-4856-A900-825173F75407}" srcOrd="5" destOrd="0" presId="urn:microsoft.com/office/officeart/2005/8/layout/vList2"/>
    <dgm:cxn modelId="{04A69C40-4CC7-4C5B-BF16-29F84834F0A3}" type="presParOf" srcId="{1428271F-6170-4E7C-B483-6F9676BAF0AC}" destId="{F24E75EE-C326-42CF-BA57-BA5B3BB7127D}" srcOrd="6" destOrd="0" presId="urn:microsoft.com/office/officeart/2005/8/layout/vList2"/>
    <dgm:cxn modelId="{60A0C9AE-B0A6-4278-980D-F6A925A50973}" type="presParOf" srcId="{1428271F-6170-4E7C-B483-6F9676BAF0AC}" destId="{3B4AA6E8-9336-4040-B02A-CA5B8707EA73}" srcOrd="7" destOrd="0" presId="urn:microsoft.com/office/officeart/2005/8/layout/vList2"/>
    <dgm:cxn modelId="{499BACE5-A653-4CD7-AEF4-CB147F26D56F}" type="presParOf" srcId="{1428271F-6170-4E7C-B483-6F9676BAF0AC}" destId="{6C237D39-8D2B-48F0-A81C-2AEE728194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2A2529-5090-43E3-9B34-A4A3C280DEC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6B1920-36B9-4613-846F-3C971D770811}">
      <dgm:prSet/>
      <dgm:spPr/>
      <dgm:t>
        <a:bodyPr/>
        <a:lstStyle/>
        <a:p>
          <a:r>
            <a:rPr lang="en-US" dirty="0" err="1"/>
            <a:t>Wertspeicher</a:t>
          </a:r>
          <a:r>
            <a:rPr lang="en-US" dirty="0"/>
            <a:t> (1,83 </a:t>
          </a:r>
          <a:r>
            <a:rPr lang="en-US" dirty="0" err="1"/>
            <a:t>Billionen</a:t>
          </a:r>
          <a:r>
            <a:rPr lang="en-US" dirty="0"/>
            <a:t> €) </a:t>
          </a:r>
        </a:p>
      </dgm:t>
    </dgm:pt>
    <dgm:pt modelId="{0493011F-584F-4D70-8A8B-5345507877DC}" type="parTrans" cxnId="{5C6FCD51-2894-4576-9A45-301F1413AF4B}">
      <dgm:prSet/>
      <dgm:spPr/>
      <dgm:t>
        <a:bodyPr/>
        <a:lstStyle/>
        <a:p>
          <a:endParaRPr lang="en-US"/>
        </a:p>
      </dgm:t>
    </dgm:pt>
    <dgm:pt modelId="{BE62E191-65A2-4CCF-8177-6E1AF951CF35}" type="sibTrans" cxnId="{5C6FCD51-2894-4576-9A45-301F1413AF4B}">
      <dgm:prSet/>
      <dgm:spPr/>
      <dgm:t>
        <a:bodyPr/>
        <a:lstStyle/>
        <a:p>
          <a:endParaRPr lang="en-US"/>
        </a:p>
      </dgm:t>
    </dgm:pt>
    <dgm:pt modelId="{8523D060-B10C-40BF-91FA-62BE113F1399}">
      <dgm:prSet/>
      <dgm:spPr/>
      <dgm:t>
        <a:bodyPr/>
        <a:lstStyle/>
        <a:p>
          <a:r>
            <a:rPr lang="en-US" dirty="0"/>
            <a:t>Block-Mining (ca. alle 10 min)</a:t>
          </a:r>
        </a:p>
      </dgm:t>
    </dgm:pt>
    <dgm:pt modelId="{9EB02B60-5BA2-451A-A582-9CFB3CFDAB11}" type="parTrans" cxnId="{E56807DB-98DA-46EA-9EDD-226B40FDCE2D}">
      <dgm:prSet/>
      <dgm:spPr/>
      <dgm:t>
        <a:bodyPr/>
        <a:lstStyle/>
        <a:p>
          <a:endParaRPr lang="de-DE"/>
        </a:p>
      </dgm:t>
    </dgm:pt>
    <dgm:pt modelId="{D7F19D62-BE31-42A0-B380-8392D879B38B}" type="sibTrans" cxnId="{E56807DB-98DA-46EA-9EDD-226B40FDCE2D}">
      <dgm:prSet/>
      <dgm:spPr/>
      <dgm:t>
        <a:bodyPr/>
        <a:lstStyle/>
        <a:p>
          <a:endParaRPr lang="de-DE"/>
        </a:p>
      </dgm:t>
    </dgm:pt>
    <dgm:pt modelId="{A814A985-DB2D-42BD-87E2-85EA60F96291}">
      <dgm:prSet/>
      <dgm:spPr/>
      <dgm:t>
        <a:bodyPr/>
        <a:lstStyle/>
        <a:p>
          <a:r>
            <a:rPr lang="en-US" dirty="0"/>
            <a:t>Halving (ca. alle 4 Jahre)</a:t>
          </a:r>
        </a:p>
      </dgm:t>
    </dgm:pt>
    <dgm:pt modelId="{F1B3D798-2532-46E2-9F42-1A7190A8AA67}" type="parTrans" cxnId="{1A295035-53BC-43CE-AAC4-101AA082BB69}">
      <dgm:prSet/>
      <dgm:spPr/>
      <dgm:t>
        <a:bodyPr/>
        <a:lstStyle/>
        <a:p>
          <a:endParaRPr lang="de-DE"/>
        </a:p>
      </dgm:t>
    </dgm:pt>
    <dgm:pt modelId="{548B18A0-FAAB-4DA6-9CAD-BD6054DB7375}" type="sibTrans" cxnId="{1A295035-53BC-43CE-AAC4-101AA082BB69}">
      <dgm:prSet/>
      <dgm:spPr/>
      <dgm:t>
        <a:bodyPr/>
        <a:lstStyle/>
        <a:p>
          <a:endParaRPr lang="de-DE"/>
        </a:p>
      </dgm:t>
    </dgm:pt>
    <dgm:pt modelId="{6EC4831E-9C49-4285-807A-1112877AC228}">
      <dgm:prSet/>
      <dgm:spPr/>
      <dgm:t>
        <a:bodyPr/>
        <a:lstStyle/>
        <a:p>
          <a:r>
            <a:rPr lang="de-DE" dirty="0"/>
            <a:t>Gegenwert von Energie und Zeit</a:t>
          </a:r>
          <a:endParaRPr lang="en-US" dirty="0"/>
        </a:p>
      </dgm:t>
    </dgm:pt>
    <dgm:pt modelId="{85619A70-4FA4-4AA2-8893-7AD5868B97DA}" type="parTrans" cxnId="{9D6082F8-AAD2-4CEA-A9A4-3FAA5D18593B}">
      <dgm:prSet/>
      <dgm:spPr/>
      <dgm:t>
        <a:bodyPr/>
        <a:lstStyle/>
        <a:p>
          <a:endParaRPr lang="de-DE"/>
        </a:p>
      </dgm:t>
    </dgm:pt>
    <dgm:pt modelId="{704CBB6D-FBFD-46A6-BF0B-3118B322E42A}" type="sibTrans" cxnId="{9D6082F8-AAD2-4CEA-A9A4-3FAA5D18593B}">
      <dgm:prSet/>
      <dgm:spPr/>
      <dgm:t>
        <a:bodyPr/>
        <a:lstStyle/>
        <a:p>
          <a:endParaRPr lang="de-DE"/>
        </a:p>
      </dgm:t>
    </dgm:pt>
    <dgm:pt modelId="{83DE28C2-E38F-475A-9292-47D06295A819}">
      <dgm:prSet/>
      <dgm:spPr/>
      <dgm:t>
        <a:bodyPr/>
        <a:lstStyle/>
        <a:p>
          <a:r>
            <a:rPr lang="de-DE" dirty="0"/>
            <a:t>Keine Inflation (21 </a:t>
          </a:r>
          <a:r>
            <a:rPr lang="de-DE" dirty="0" err="1"/>
            <a:t>Mio</a:t>
          </a:r>
          <a:r>
            <a:rPr lang="de-DE" dirty="0"/>
            <a:t> BTC)</a:t>
          </a:r>
          <a:endParaRPr lang="en-US" dirty="0"/>
        </a:p>
      </dgm:t>
    </dgm:pt>
    <dgm:pt modelId="{6B540175-2F15-478D-8361-C1B1C7BF9164}" type="sibTrans" cxnId="{48E1C831-6A49-4BDE-962D-4DF510D37C0D}">
      <dgm:prSet/>
      <dgm:spPr/>
      <dgm:t>
        <a:bodyPr/>
        <a:lstStyle/>
        <a:p>
          <a:endParaRPr lang="en-US"/>
        </a:p>
      </dgm:t>
    </dgm:pt>
    <dgm:pt modelId="{53F6BD2C-35CA-478C-871F-A210EF43B579}" type="parTrans" cxnId="{48E1C831-6A49-4BDE-962D-4DF510D37C0D}">
      <dgm:prSet/>
      <dgm:spPr/>
      <dgm:t>
        <a:bodyPr/>
        <a:lstStyle/>
        <a:p>
          <a:endParaRPr lang="en-US"/>
        </a:p>
      </dgm:t>
    </dgm:pt>
    <dgm:pt modelId="{1428271F-6170-4E7C-B483-6F9676BAF0AC}" type="pres">
      <dgm:prSet presAssocID="{7F2A2529-5090-43E3-9B34-A4A3C280DECE}" presName="linear" presStyleCnt="0">
        <dgm:presLayoutVars>
          <dgm:animLvl val="lvl"/>
          <dgm:resizeHandles val="exact"/>
        </dgm:presLayoutVars>
      </dgm:prSet>
      <dgm:spPr/>
    </dgm:pt>
    <dgm:pt modelId="{B614489A-1229-4F6D-853B-3679D99A2058}" type="pres">
      <dgm:prSet presAssocID="{8523D060-B10C-40BF-91FA-62BE113F139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A703DB-D919-40E4-A5A6-629C0D86F322}" type="pres">
      <dgm:prSet presAssocID="{D7F19D62-BE31-42A0-B380-8392D879B38B}" presName="spacer" presStyleCnt="0"/>
      <dgm:spPr/>
    </dgm:pt>
    <dgm:pt modelId="{CFA0D970-6EE0-4B29-9EE3-A331164A38BA}" type="pres">
      <dgm:prSet presAssocID="{FB6B1920-36B9-4613-846F-3C971D7708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D1E2DE-032B-492C-82AE-703067FEE4EC}" type="pres">
      <dgm:prSet presAssocID="{BE62E191-65A2-4CCF-8177-6E1AF951CF35}" presName="spacer" presStyleCnt="0"/>
      <dgm:spPr/>
    </dgm:pt>
    <dgm:pt modelId="{CFB7D1D2-E4DC-427F-8894-01A84E42853B}" type="pres">
      <dgm:prSet presAssocID="{6EC4831E-9C49-4285-807A-1112877AC2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D9F10AE-4456-4E2A-9FBC-052D55D0CD77}" type="pres">
      <dgm:prSet presAssocID="{704CBB6D-FBFD-46A6-BF0B-3118B322E42A}" presName="spacer" presStyleCnt="0"/>
      <dgm:spPr/>
    </dgm:pt>
    <dgm:pt modelId="{78A626B1-2B61-4955-886B-CF544DF52942}" type="pres">
      <dgm:prSet presAssocID="{A814A985-DB2D-42BD-87E2-85EA60F962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E71FB0A-B862-444D-A368-B5CDE00A2BF4}" type="pres">
      <dgm:prSet presAssocID="{548B18A0-FAAB-4DA6-9CAD-BD6054DB7375}" presName="spacer" presStyleCnt="0"/>
      <dgm:spPr/>
    </dgm:pt>
    <dgm:pt modelId="{5C3E8E03-CFAF-41FB-B50A-FACB833D6E4D}" type="pres">
      <dgm:prSet presAssocID="{83DE28C2-E38F-475A-9292-47D06295A81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E1C831-6A49-4BDE-962D-4DF510D37C0D}" srcId="{7F2A2529-5090-43E3-9B34-A4A3C280DECE}" destId="{83DE28C2-E38F-475A-9292-47D06295A819}" srcOrd="4" destOrd="0" parTransId="{53F6BD2C-35CA-478C-871F-A210EF43B579}" sibTransId="{6B540175-2F15-478D-8361-C1B1C7BF9164}"/>
    <dgm:cxn modelId="{1A295035-53BC-43CE-AAC4-101AA082BB69}" srcId="{7F2A2529-5090-43E3-9B34-A4A3C280DECE}" destId="{A814A985-DB2D-42BD-87E2-85EA60F96291}" srcOrd="3" destOrd="0" parTransId="{F1B3D798-2532-46E2-9F42-1A7190A8AA67}" sibTransId="{548B18A0-FAAB-4DA6-9CAD-BD6054DB7375}"/>
    <dgm:cxn modelId="{E29BDC3E-FB8C-4F3D-918E-034680A7E9E5}" type="presOf" srcId="{A814A985-DB2D-42BD-87E2-85EA60F96291}" destId="{78A626B1-2B61-4955-886B-CF544DF52942}" srcOrd="0" destOrd="0" presId="urn:microsoft.com/office/officeart/2005/8/layout/vList2"/>
    <dgm:cxn modelId="{BA95AB40-45B3-414F-88BB-38DA172DDA55}" type="presOf" srcId="{6EC4831E-9C49-4285-807A-1112877AC228}" destId="{CFB7D1D2-E4DC-427F-8894-01A84E42853B}" srcOrd="0" destOrd="0" presId="urn:microsoft.com/office/officeart/2005/8/layout/vList2"/>
    <dgm:cxn modelId="{5C6FCD51-2894-4576-9A45-301F1413AF4B}" srcId="{7F2A2529-5090-43E3-9B34-A4A3C280DECE}" destId="{FB6B1920-36B9-4613-846F-3C971D770811}" srcOrd="1" destOrd="0" parTransId="{0493011F-584F-4D70-8A8B-5345507877DC}" sibTransId="{BE62E191-65A2-4CCF-8177-6E1AF951CF35}"/>
    <dgm:cxn modelId="{974F635A-B218-4409-B3EA-A44474A8C986}" type="presOf" srcId="{83DE28C2-E38F-475A-9292-47D06295A819}" destId="{5C3E8E03-CFAF-41FB-B50A-FACB833D6E4D}" srcOrd="0" destOrd="0" presId="urn:microsoft.com/office/officeart/2005/8/layout/vList2"/>
    <dgm:cxn modelId="{AE555CA4-51D1-4298-BABE-0A69F7A906A8}" type="presOf" srcId="{7F2A2529-5090-43E3-9B34-A4A3C280DECE}" destId="{1428271F-6170-4E7C-B483-6F9676BAF0AC}" srcOrd="0" destOrd="0" presId="urn:microsoft.com/office/officeart/2005/8/layout/vList2"/>
    <dgm:cxn modelId="{C19906C7-7A5C-4DD6-83E0-0B56EBD9147B}" type="presOf" srcId="{8523D060-B10C-40BF-91FA-62BE113F1399}" destId="{B614489A-1229-4F6D-853B-3679D99A2058}" srcOrd="0" destOrd="0" presId="urn:microsoft.com/office/officeart/2005/8/layout/vList2"/>
    <dgm:cxn modelId="{E56807DB-98DA-46EA-9EDD-226B40FDCE2D}" srcId="{7F2A2529-5090-43E3-9B34-A4A3C280DECE}" destId="{8523D060-B10C-40BF-91FA-62BE113F1399}" srcOrd="0" destOrd="0" parTransId="{9EB02B60-5BA2-451A-A582-9CFB3CFDAB11}" sibTransId="{D7F19D62-BE31-42A0-B380-8392D879B38B}"/>
    <dgm:cxn modelId="{D33518E6-2A94-4152-ABFD-5B9DA534C0B5}" type="presOf" srcId="{FB6B1920-36B9-4613-846F-3C971D770811}" destId="{CFA0D970-6EE0-4B29-9EE3-A331164A38BA}" srcOrd="0" destOrd="0" presId="urn:microsoft.com/office/officeart/2005/8/layout/vList2"/>
    <dgm:cxn modelId="{9D6082F8-AAD2-4CEA-A9A4-3FAA5D18593B}" srcId="{7F2A2529-5090-43E3-9B34-A4A3C280DECE}" destId="{6EC4831E-9C49-4285-807A-1112877AC228}" srcOrd="2" destOrd="0" parTransId="{85619A70-4FA4-4AA2-8893-7AD5868B97DA}" sibTransId="{704CBB6D-FBFD-46A6-BF0B-3118B322E42A}"/>
    <dgm:cxn modelId="{3950FBA6-97A6-4A31-8A55-FA00A3A2CFCE}" type="presParOf" srcId="{1428271F-6170-4E7C-B483-6F9676BAF0AC}" destId="{B614489A-1229-4F6D-853B-3679D99A2058}" srcOrd="0" destOrd="0" presId="urn:microsoft.com/office/officeart/2005/8/layout/vList2"/>
    <dgm:cxn modelId="{7A4EC8F4-7538-41C2-9FE7-06D27CB3D42E}" type="presParOf" srcId="{1428271F-6170-4E7C-B483-6F9676BAF0AC}" destId="{6CA703DB-D919-40E4-A5A6-629C0D86F322}" srcOrd="1" destOrd="0" presId="urn:microsoft.com/office/officeart/2005/8/layout/vList2"/>
    <dgm:cxn modelId="{617C299F-0E97-4E85-AC02-DC093FA33FD0}" type="presParOf" srcId="{1428271F-6170-4E7C-B483-6F9676BAF0AC}" destId="{CFA0D970-6EE0-4B29-9EE3-A331164A38BA}" srcOrd="2" destOrd="0" presId="urn:microsoft.com/office/officeart/2005/8/layout/vList2"/>
    <dgm:cxn modelId="{9E95494D-5A21-438B-8796-538EB98C9FEF}" type="presParOf" srcId="{1428271F-6170-4E7C-B483-6F9676BAF0AC}" destId="{26D1E2DE-032B-492C-82AE-703067FEE4EC}" srcOrd="3" destOrd="0" presId="urn:microsoft.com/office/officeart/2005/8/layout/vList2"/>
    <dgm:cxn modelId="{E576C1DD-74A5-42D7-AA72-4C6D9085E916}" type="presParOf" srcId="{1428271F-6170-4E7C-B483-6F9676BAF0AC}" destId="{CFB7D1D2-E4DC-427F-8894-01A84E42853B}" srcOrd="4" destOrd="0" presId="urn:microsoft.com/office/officeart/2005/8/layout/vList2"/>
    <dgm:cxn modelId="{FCB04F6E-70B4-4946-A67E-AB49F285DA95}" type="presParOf" srcId="{1428271F-6170-4E7C-B483-6F9676BAF0AC}" destId="{9D9F10AE-4456-4E2A-9FBC-052D55D0CD77}" srcOrd="5" destOrd="0" presId="urn:microsoft.com/office/officeart/2005/8/layout/vList2"/>
    <dgm:cxn modelId="{42005969-6806-4941-BDEC-AA233957320D}" type="presParOf" srcId="{1428271F-6170-4E7C-B483-6F9676BAF0AC}" destId="{78A626B1-2B61-4955-886B-CF544DF52942}" srcOrd="6" destOrd="0" presId="urn:microsoft.com/office/officeart/2005/8/layout/vList2"/>
    <dgm:cxn modelId="{6264A893-784B-4C3A-B10B-E5E306E6D410}" type="presParOf" srcId="{1428271F-6170-4E7C-B483-6F9676BAF0AC}" destId="{7E71FB0A-B862-444D-A368-B5CDE00A2BF4}" srcOrd="7" destOrd="0" presId="urn:microsoft.com/office/officeart/2005/8/layout/vList2"/>
    <dgm:cxn modelId="{93187B58-B693-4D66-BBFE-A2F288D5A584}" type="presParOf" srcId="{1428271F-6170-4E7C-B483-6F9676BAF0AC}" destId="{5C3E8E03-CFAF-41FB-B50A-FACB833D6E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C58A1-8E0C-47DE-8ED4-E96F649973D0}">
      <dsp:nvSpPr>
        <dsp:cNvPr id="0" name=""/>
        <dsp:cNvSpPr/>
      </dsp:nvSpPr>
      <dsp:spPr>
        <a:xfrm>
          <a:off x="0" y="147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SHA256-Hash (digitaler Fingerabdruck)</a:t>
          </a:r>
          <a:endParaRPr lang="en-US" sz="2400" kern="1200" dirty="0"/>
        </a:p>
      </dsp:txBody>
      <dsp:txXfrm>
        <a:off x="27415" y="28885"/>
        <a:ext cx="6573974" cy="506769"/>
      </dsp:txXfrm>
    </dsp:sp>
    <dsp:sp modelId="{FE446570-2A82-4828-A655-BBF64DA3FC88}">
      <dsp:nvSpPr>
        <dsp:cNvPr id="0" name=""/>
        <dsp:cNvSpPr/>
      </dsp:nvSpPr>
      <dsp:spPr>
        <a:xfrm>
          <a:off x="0" y="63219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423469"/>
                <a:satOff val="2029"/>
                <a:lumOff val="1877"/>
                <a:alphaOff val="0"/>
                <a:tint val="96000"/>
                <a:lumMod val="100000"/>
              </a:schemeClr>
            </a:gs>
            <a:gs pos="78000">
              <a:schemeClr val="accent2">
                <a:hueOff val="-423469"/>
                <a:satOff val="2029"/>
                <a:lumOff val="18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Wallet (priv./</a:t>
          </a:r>
          <a:r>
            <a:rPr lang="en-US" sz="2400" kern="1200" dirty="0" err="1"/>
            <a:t>öffentl</a:t>
          </a:r>
          <a:r>
            <a:rPr lang="en-US" sz="2400" kern="1200" dirty="0"/>
            <a:t>. </a:t>
          </a:r>
          <a:r>
            <a:rPr lang="en-US" sz="2400" kern="1200" dirty="0" err="1"/>
            <a:t>Schlüssel</a:t>
          </a:r>
          <a:r>
            <a:rPr lang="en-US" sz="2400" kern="1200" dirty="0"/>
            <a:t>)</a:t>
          </a:r>
        </a:p>
      </dsp:txBody>
      <dsp:txXfrm>
        <a:off x="27415" y="659605"/>
        <a:ext cx="6573974" cy="506769"/>
      </dsp:txXfrm>
    </dsp:sp>
    <dsp:sp modelId="{A50AB848-DFB2-45AB-84AC-83125AC4F433}">
      <dsp:nvSpPr>
        <dsp:cNvPr id="0" name=""/>
        <dsp:cNvSpPr/>
      </dsp:nvSpPr>
      <dsp:spPr>
        <a:xfrm>
          <a:off x="0" y="126291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846939"/>
                <a:satOff val="4057"/>
                <a:lumOff val="3753"/>
                <a:alphaOff val="0"/>
                <a:tint val="96000"/>
                <a:lumMod val="100000"/>
              </a:schemeClr>
            </a:gs>
            <a:gs pos="78000">
              <a:schemeClr val="accent2">
                <a:hueOff val="-846939"/>
                <a:satOff val="4057"/>
                <a:lumOff val="37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Seedphrase</a:t>
          </a:r>
          <a:r>
            <a:rPr lang="en-US" sz="2400" kern="1200" dirty="0"/>
            <a:t> / Passphrase (=&gt; priv. </a:t>
          </a:r>
          <a:r>
            <a:rPr lang="en-US" sz="2400" kern="1200" dirty="0" err="1"/>
            <a:t>Schlüssel</a:t>
          </a:r>
          <a:r>
            <a:rPr lang="en-US" sz="2400" kern="1200" dirty="0"/>
            <a:t>)</a:t>
          </a:r>
        </a:p>
      </dsp:txBody>
      <dsp:txXfrm>
        <a:off x="27415" y="1290325"/>
        <a:ext cx="6573974" cy="506769"/>
      </dsp:txXfrm>
    </dsp:sp>
    <dsp:sp modelId="{D162A7B2-50C1-4606-A26B-1C6BB20D5FF7}">
      <dsp:nvSpPr>
        <dsp:cNvPr id="0" name=""/>
        <dsp:cNvSpPr/>
      </dsp:nvSpPr>
      <dsp:spPr>
        <a:xfrm>
          <a:off x="0" y="189363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1270408"/>
                <a:satOff val="6086"/>
                <a:lumOff val="5630"/>
                <a:alphaOff val="0"/>
                <a:tint val="96000"/>
                <a:lumMod val="100000"/>
              </a:schemeClr>
            </a:gs>
            <a:gs pos="78000">
              <a:schemeClr val="accent2">
                <a:hueOff val="-1270408"/>
                <a:satOff val="6086"/>
                <a:lumOff val="56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160-Bit-Adresse (</a:t>
          </a:r>
          <a:r>
            <a:rPr lang="en-US" sz="2400" kern="1200" dirty="0" err="1"/>
            <a:t>öffentl</a:t>
          </a:r>
          <a:r>
            <a:rPr lang="en-US" sz="2400" kern="1200" dirty="0"/>
            <a:t>. </a:t>
          </a:r>
          <a:r>
            <a:rPr lang="en-US" sz="2400" kern="1200" dirty="0" err="1"/>
            <a:t>Schlüssel</a:t>
          </a:r>
          <a:r>
            <a:rPr lang="en-US" sz="2400" kern="1200" dirty="0"/>
            <a:t>)</a:t>
          </a:r>
        </a:p>
      </dsp:txBody>
      <dsp:txXfrm>
        <a:off x="27415" y="1921045"/>
        <a:ext cx="6573974" cy="506769"/>
      </dsp:txXfrm>
    </dsp:sp>
    <dsp:sp modelId="{23FBF00D-5370-4BB6-970D-9871D2B3964A}">
      <dsp:nvSpPr>
        <dsp:cNvPr id="0" name=""/>
        <dsp:cNvSpPr/>
      </dsp:nvSpPr>
      <dsp:spPr>
        <a:xfrm>
          <a:off x="0" y="252435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1693878"/>
                <a:satOff val="8114"/>
                <a:lumOff val="7507"/>
                <a:alphaOff val="0"/>
                <a:tint val="96000"/>
                <a:lumMod val="100000"/>
              </a:schemeClr>
            </a:gs>
            <a:gs pos="78000">
              <a:schemeClr val="accent2">
                <a:hueOff val="-1693878"/>
                <a:satOff val="8114"/>
                <a:lumOff val="750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Signatur (priv. Schlüssel)</a:t>
          </a:r>
          <a:endParaRPr lang="en-US" sz="2400" kern="1200" dirty="0"/>
        </a:p>
      </dsp:txBody>
      <dsp:txXfrm>
        <a:off x="27415" y="2551765"/>
        <a:ext cx="6573974" cy="506769"/>
      </dsp:txXfrm>
    </dsp:sp>
    <dsp:sp modelId="{99237E9D-7458-4D53-A88A-47C1219374B0}">
      <dsp:nvSpPr>
        <dsp:cNvPr id="0" name=""/>
        <dsp:cNvSpPr/>
      </dsp:nvSpPr>
      <dsp:spPr>
        <a:xfrm>
          <a:off x="0" y="315507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117347"/>
                <a:satOff val="10143"/>
                <a:lumOff val="9384"/>
                <a:alphaOff val="0"/>
                <a:tint val="96000"/>
                <a:lumMod val="100000"/>
              </a:schemeClr>
            </a:gs>
            <a:gs pos="78000">
              <a:schemeClr val="accent2">
                <a:hueOff val="-2117347"/>
                <a:satOff val="10143"/>
                <a:lumOff val="93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Coin (</a:t>
          </a:r>
          <a:r>
            <a:rPr lang="en-US" sz="2400" kern="1200" dirty="0" err="1"/>
            <a:t>Wertmarke</a:t>
          </a:r>
          <a:r>
            <a:rPr lang="en-US" sz="2400" kern="1200" dirty="0"/>
            <a:t> </a:t>
          </a:r>
          <a:r>
            <a:rPr lang="en-US" sz="2400" kern="1200" dirty="0" err="1"/>
            <a:t>einer</a:t>
          </a:r>
          <a:r>
            <a:rPr lang="en-US" sz="2400" kern="1200" dirty="0"/>
            <a:t> Blockchain)</a:t>
          </a:r>
        </a:p>
      </dsp:txBody>
      <dsp:txXfrm>
        <a:off x="27415" y="3182485"/>
        <a:ext cx="6573974" cy="506769"/>
      </dsp:txXfrm>
    </dsp:sp>
    <dsp:sp modelId="{D243E25A-A971-4318-BF80-5E71F268CDE4}">
      <dsp:nvSpPr>
        <dsp:cNvPr id="0" name=""/>
        <dsp:cNvSpPr/>
      </dsp:nvSpPr>
      <dsp:spPr>
        <a:xfrm>
          <a:off x="0" y="378579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540817"/>
                <a:satOff val="12171"/>
                <a:lumOff val="11260"/>
                <a:alphaOff val="0"/>
                <a:tint val="96000"/>
                <a:lumMod val="100000"/>
              </a:schemeClr>
            </a:gs>
            <a:gs pos="78000">
              <a:schemeClr val="accent2">
                <a:hueOff val="-2540817"/>
                <a:satOff val="12171"/>
                <a:lumOff val="1126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Mining (</a:t>
          </a:r>
          <a:r>
            <a:rPr lang="en-US" sz="2400" kern="1200" dirty="0" err="1"/>
            <a:t>Blöcke</a:t>
          </a:r>
          <a:r>
            <a:rPr lang="en-US" sz="2400" kern="1200" dirty="0"/>
            <a:t> </a:t>
          </a:r>
          <a:r>
            <a:rPr lang="en-US" sz="2400" kern="1200" dirty="0" err="1"/>
            <a:t>validieren</a:t>
          </a:r>
          <a:r>
            <a:rPr lang="en-US" sz="2400" kern="1200" dirty="0"/>
            <a:t>)</a:t>
          </a:r>
        </a:p>
      </dsp:txBody>
      <dsp:txXfrm>
        <a:off x="27415" y="3813205"/>
        <a:ext cx="6573974" cy="506769"/>
      </dsp:txXfrm>
    </dsp:sp>
    <dsp:sp modelId="{05D86841-0949-4EDE-A41B-8674E105C6A5}">
      <dsp:nvSpPr>
        <dsp:cNvPr id="0" name=""/>
        <dsp:cNvSpPr/>
      </dsp:nvSpPr>
      <dsp:spPr>
        <a:xfrm>
          <a:off x="0" y="4416510"/>
          <a:ext cx="6628804" cy="5615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Proof of Work vs. Proof of Stake (</a:t>
          </a:r>
          <a:r>
            <a:rPr lang="en-US" sz="2400" kern="1200" dirty="0" err="1"/>
            <a:t>Konsens</a:t>
          </a:r>
          <a:r>
            <a:rPr lang="en-US" sz="2400" kern="1200" dirty="0"/>
            <a:t>)</a:t>
          </a:r>
        </a:p>
      </dsp:txBody>
      <dsp:txXfrm>
        <a:off x="27415" y="4443925"/>
        <a:ext cx="6573974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2CDC-8F02-49A9-8B07-C0829166B971}">
      <dsp:nvSpPr>
        <dsp:cNvPr id="0" name=""/>
        <dsp:cNvSpPr/>
      </dsp:nvSpPr>
      <dsp:spPr>
        <a:xfrm>
          <a:off x="0" y="49773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Zuverlässig</a:t>
          </a:r>
          <a:r>
            <a:rPr lang="en-US" sz="3100" kern="1200" dirty="0"/>
            <a:t> (</a:t>
          </a:r>
          <a:r>
            <a:rPr lang="en-US" sz="3100" kern="1200" dirty="0" err="1"/>
            <a:t>verteilt</a:t>
          </a:r>
          <a:r>
            <a:rPr lang="en-US" sz="3100" kern="1200" dirty="0"/>
            <a:t>)</a:t>
          </a:r>
        </a:p>
      </dsp:txBody>
      <dsp:txXfrm>
        <a:off x="35411" y="533141"/>
        <a:ext cx="6557982" cy="654577"/>
      </dsp:txXfrm>
    </dsp:sp>
    <dsp:sp modelId="{A428AE73-AF17-4B0F-A183-C698DFACD2F5}">
      <dsp:nvSpPr>
        <dsp:cNvPr id="0" name=""/>
        <dsp:cNvSpPr/>
      </dsp:nvSpPr>
      <dsp:spPr>
        <a:xfrm>
          <a:off x="0" y="131241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Unveränderbar (verkettet)</a:t>
          </a:r>
          <a:endParaRPr lang="en-US" sz="3100" kern="1200" dirty="0"/>
        </a:p>
      </dsp:txBody>
      <dsp:txXfrm>
        <a:off x="35411" y="1347821"/>
        <a:ext cx="6557982" cy="654577"/>
      </dsp:txXfrm>
    </dsp:sp>
    <dsp:sp modelId="{26FC213F-D6BA-49E6-9BDA-1E2F482B989D}">
      <dsp:nvSpPr>
        <dsp:cNvPr id="0" name=""/>
        <dsp:cNvSpPr/>
      </dsp:nvSpPr>
      <dsp:spPr>
        <a:xfrm>
          <a:off x="0" y="212709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Pseudonymisiert (zufällige Adresse) </a:t>
          </a:r>
          <a:endParaRPr lang="en-US" sz="3100" kern="1200" dirty="0"/>
        </a:p>
      </dsp:txBody>
      <dsp:txXfrm>
        <a:off x="35411" y="2162501"/>
        <a:ext cx="6557982" cy="654577"/>
      </dsp:txXfrm>
    </dsp:sp>
    <dsp:sp modelId="{F24E75EE-C326-42CF-BA57-BA5B3BB7127D}">
      <dsp:nvSpPr>
        <dsp:cNvPr id="0" name=""/>
        <dsp:cNvSpPr/>
      </dsp:nvSpPr>
      <dsp:spPr>
        <a:xfrm>
          <a:off x="0" y="294177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 err="1"/>
            <a:t>Permissionless</a:t>
          </a:r>
          <a:r>
            <a:rPr lang="de-DE" sz="3100" kern="1200" dirty="0"/>
            <a:t> (für alle)</a:t>
          </a:r>
          <a:endParaRPr lang="en-US" sz="3100" kern="1200" dirty="0"/>
        </a:p>
      </dsp:txBody>
      <dsp:txXfrm>
        <a:off x="35411" y="2977181"/>
        <a:ext cx="6557982" cy="654577"/>
      </dsp:txXfrm>
    </dsp:sp>
    <dsp:sp modelId="{6C237D39-8D2B-48F0-A81C-2AEE72819462}">
      <dsp:nvSpPr>
        <dsp:cNvPr id="0" name=""/>
        <dsp:cNvSpPr/>
      </dsp:nvSpPr>
      <dsp:spPr>
        <a:xfrm>
          <a:off x="0" y="3756450"/>
          <a:ext cx="6628804" cy="7253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Zeitchronologisch</a:t>
          </a:r>
          <a:r>
            <a:rPr lang="en-US" sz="3100" kern="1200" dirty="0"/>
            <a:t> (</a:t>
          </a:r>
          <a:r>
            <a:rPr lang="en-US" sz="3100" kern="1200" dirty="0" err="1"/>
            <a:t>Blocknummern</a:t>
          </a:r>
          <a:r>
            <a:rPr lang="en-US" sz="3100" kern="1200" dirty="0"/>
            <a:t>)</a:t>
          </a:r>
        </a:p>
      </dsp:txBody>
      <dsp:txXfrm>
        <a:off x="35411" y="3791861"/>
        <a:ext cx="6557982" cy="654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4489A-1229-4F6D-853B-3679D99A2058}">
      <dsp:nvSpPr>
        <dsp:cNvPr id="0" name=""/>
        <dsp:cNvSpPr/>
      </dsp:nvSpPr>
      <dsp:spPr>
        <a:xfrm>
          <a:off x="0" y="30495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Block-Mining (ca. alle 10 min)</a:t>
          </a:r>
        </a:p>
      </dsp:txBody>
      <dsp:txXfrm>
        <a:off x="38838" y="343788"/>
        <a:ext cx="6551128" cy="717924"/>
      </dsp:txXfrm>
    </dsp:sp>
    <dsp:sp modelId="{CFA0D970-6EE0-4B29-9EE3-A331164A38BA}">
      <dsp:nvSpPr>
        <dsp:cNvPr id="0" name=""/>
        <dsp:cNvSpPr/>
      </dsp:nvSpPr>
      <dsp:spPr>
        <a:xfrm>
          <a:off x="0" y="119847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Wertspeicher</a:t>
          </a:r>
          <a:r>
            <a:rPr lang="en-US" sz="3400" kern="1200" dirty="0"/>
            <a:t> (1,83 </a:t>
          </a:r>
          <a:r>
            <a:rPr lang="en-US" sz="3400" kern="1200" dirty="0" err="1"/>
            <a:t>Billionen</a:t>
          </a:r>
          <a:r>
            <a:rPr lang="en-US" sz="3400" kern="1200" dirty="0"/>
            <a:t> €) </a:t>
          </a:r>
        </a:p>
      </dsp:txBody>
      <dsp:txXfrm>
        <a:off x="38838" y="1237308"/>
        <a:ext cx="6551128" cy="717924"/>
      </dsp:txXfrm>
    </dsp:sp>
    <dsp:sp modelId="{CFB7D1D2-E4DC-427F-8894-01A84E42853B}">
      <dsp:nvSpPr>
        <dsp:cNvPr id="0" name=""/>
        <dsp:cNvSpPr/>
      </dsp:nvSpPr>
      <dsp:spPr>
        <a:xfrm>
          <a:off x="0" y="209199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Gegenwert von Energie und Zeit</a:t>
          </a:r>
          <a:endParaRPr lang="en-US" sz="3400" kern="1200" dirty="0"/>
        </a:p>
      </dsp:txBody>
      <dsp:txXfrm>
        <a:off x="38838" y="2130828"/>
        <a:ext cx="6551128" cy="717924"/>
      </dsp:txXfrm>
    </dsp:sp>
    <dsp:sp modelId="{78A626B1-2B61-4955-886B-CF544DF52942}">
      <dsp:nvSpPr>
        <dsp:cNvPr id="0" name=""/>
        <dsp:cNvSpPr/>
      </dsp:nvSpPr>
      <dsp:spPr>
        <a:xfrm>
          <a:off x="0" y="298551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Halving (ca. alle 4 Jahre)</a:t>
          </a:r>
        </a:p>
      </dsp:txBody>
      <dsp:txXfrm>
        <a:off x="38838" y="3024348"/>
        <a:ext cx="6551128" cy="717924"/>
      </dsp:txXfrm>
    </dsp:sp>
    <dsp:sp modelId="{5C3E8E03-CFAF-41FB-B50A-FACB833D6E4D}">
      <dsp:nvSpPr>
        <dsp:cNvPr id="0" name=""/>
        <dsp:cNvSpPr/>
      </dsp:nvSpPr>
      <dsp:spPr>
        <a:xfrm>
          <a:off x="0" y="3879030"/>
          <a:ext cx="6628804" cy="795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Keine Inflation (21 </a:t>
          </a:r>
          <a:r>
            <a:rPr lang="de-DE" sz="3400" kern="1200" dirty="0" err="1"/>
            <a:t>Mio</a:t>
          </a:r>
          <a:r>
            <a:rPr lang="de-DE" sz="3400" kern="1200" dirty="0"/>
            <a:t> BTC)</a:t>
          </a:r>
          <a:endParaRPr lang="en-US" sz="3400" kern="1200" dirty="0"/>
        </a:p>
      </dsp:txBody>
      <dsp:txXfrm>
        <a:off x="38838" y="3917868"/>
        <a:ext cx="6551128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CF5F-D800-4529-953E-E107F3622C33}" type="datetimeFigureOut">
              <a:rPr lang="de-DE" smtClean="0"/>
              <a:t>05.02.2025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CC3A-1593-4D94-B224-D0CFAF09C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65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2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218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63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751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55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2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57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61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33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26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9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BCC3A-1593-4D94-B224-D0CFAF09C6E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71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8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77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68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35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903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19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92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9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45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0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556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2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3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1.png"/><Relationship Id="rId7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8.pn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0xc02aaa39b223fe8d0a0e5c4f27ead9083c756cc2" TargetMode="External"/><Relationship Id="rId2" Type="http://schemas.openxmlformats.org/officeDocument/2006/relationships/hyperlink" Target="https://eips.ethereum.org/EIPS/eip-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lchemy.com/docs/how-ethereum-transactions-wor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 err="1">
                <a:solidFill>
                  <a:schemeClr val="tx1"/>
                </a:solidFill>
              </a:rPr>
              <a:t>SmartContracts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am Beispiel Ethereum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0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</a:t>
            </a:r>
            <a:r>
              <a:rPr lang="en-US" sz="5400" dirty="0" err="1"/>
              <a:t>heute</a:t>
            </a:r>
            <a:endParaRPr lang="en-US" sz="5400" dirty="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Grafik 4" descr="Ein Bild, das Papier, Papierprodukt, stationär, Buch enthält.&#10;&#10;Automatisch generierte Beschreibung">
            <a:extLst>
              <a:ext uri="{FF2B5EF4-FFF2-40B4-BE49-F238E27FC236}">
                <a16:creationId xmlns:a16="http://schemas.microsoft.com/office/drawing/2014/main" id="{1B7BF23F-042B-EF91-2318-FA0A8A4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31" b="23984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9" name="Grafik 8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1E4B0C84-9ABE-D26E-7756-B1E3000C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19" r="6143" b="3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A8AE7B7-58BC-4E3C-A52C-09D786799D33}"/>
              </a:ext>
            </a:extLst>
          </p:cNvPr>
          <p:cNvSpPr txBox="1">
            <a:spLocks/>
          </p:cNvSpPr>
          <p:nvPr/>
        </p:nvSpPr>
        <p:spPr>
          <a:xfrm>
            <a:off x="2642445" y="5459181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err="1"/>
              <a:t>mit</a:t>
            </a:r>
            <a:r>
              <a:rPr lang="en-US" sz="5400" dirty="0"/>
              <a:t> </a:t>
            </a:r>
            <a:r>
              <a:rPr lang="en-US" sz="5400" dirty="0" err="1"/>
              <a:t>Intermediär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7673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Vertrag</a:t>
            </a:r>
            <a:r>
              <a:rPr lang="en-US" sz="5400" dirty="0"/>
              <a:t> von morgen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Grafik 2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2639C44F-02B3-5267-818B-ACE1F272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2" t="15" r="54" b="11003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17A3CB2C-6F40-FF81-A179-2AD8DAFA6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57" r="11576" b="-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pic>
        <p:nvPicPr>
          <p:cNvPr id="6" name="Grafik 5" descr="Ein Bild, das Metallwaren, Schlüssel enthält.&#10;&#10;Automatisch generierte Beschreibung">
            <a:extLst>
              <a:ext uri="{FF2B5EF4-FFF2-40B4-BE49-F238E27FC236}">
                <a16:creationId xmlns:a16="http://schemas.microsoft.com/office/drawing/2014/main" id="{BF7180B9-EBD5-EC56-6B6A-1AF58EE4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326" y="827972"/>
            <a:ext cx="2044567" cy="230212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11F1E4-915A-18AD-FC7F-C7892A2B047A}"/>
              </a:ext>
            </a:extLst>
          </p:cNvPr>
          <p:cNvSpPr txBox="1">
            <a:spLocks/>
          </p:cNvSpPr>
          <p:nvPr/>
        </p:nvSpPr>
        <p:spPr>
          <a:xfrm>
            <a:off x="3633211" y="5475447"/>
            <a:ext cx="6050281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peer to peer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5D32B0-232C-4126-DB6F-A6880B4E3E75}"/>
              </a:ext>
            </a:extLst>
          </p:cNvPr>
          <p:cNvGrpSpPr/>
          <p:nvPr/>
        </p:nvGrpSpPr>
        <p:grpSpPr>
          <a:xfrm>
            <a:off x="6609301" y="4492194"/>
            <a:ext cx="2637140" cy="1647966"/>
            <a:chOff x="4868883" y="980720"/>
            <a:chExt cx="3508062" cy="196826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08CB6E-6F45-6232-9FEB-22366CC8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2B8C078-5A5A-9126-C935-AF480F353BF7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Handel </a:t>
            </a:r>
            <a:r>
              <a:rPr lang="de-DE" sz="2000" dirty="0">
                <a:solidFill>
                  <a:schemeClr val="tx1"/>
                </a:solidFill>
              </a:rPr>
              <a:t>morgen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C68B838-33B8-6290-1353-AE660EBB0628}"/>
              </a:ext>
            </a:extLst>
          </p:cNvPr>
          <p:cNvGrpSpPr/>
          <p:nvPr/>
        </p:nvGrpSpPr>
        <p:grpSpPr>
          <a:xfrm>
            <a:off x="1321715" y="1505626"/>
            <a:ext cx="10266317" cy="4435100"/>
            <a:chOff x="1321715" y="1505626"/>
            <a:chExt cx="10266317" cy="44351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A7C2A88-C549-8E11-D81A-EAB8D9DE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715" y="1505626"/>
              <a:ext cx="4615023" cy="420077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DBD9B2F-AE8D-F463-7392-6190EB08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6082" y="1806783"/>
              <a:ext cx="4271950" cy="4133943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C21096C9-AE2C-72FB-5BD4-9BCA9F4C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883" y="1067825"/>
            <a:ext cx="3508062" cy="196826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60816" y="4458356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C2F012B-772D-F0DB-F33D-EF2F4F2564B4}"/>
              </a:ext>
            </a:extLst>
          </p:cNvPr>
          <p:cNvSpPr txBox="1"/>
          <p:nvPr/>
        </p:nvSpPr>
        <p:spPr>
          <a:xfrm>
            <a:off x="4670990" y="5793908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Contract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0D82B08-5ADC-EC6B-1768-599682CEDF8E}"/>
              </a:ext>
            </a:extLst>
          </p:cNvPr>
          <p:cNvSpPr txBox="1"/>
          <p:nvPr/>
        </p:nvSpPr>
        <p:spPr>
          <a:xfrm rot="19733370">
            <a:off x="6641612" y="2231874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Blockchain</a:t>
            </a:r>
          </a:p>
        </p:txBody>
      </p:sp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EDB12CBF-7DEF-A434-098C-A0348DF7D27F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10E0D-452B-6676-5EB4-91349553C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88D5120-DCB7-C606-6F0E-E2BEE448D00E}"/>
              </a:ext>
            </a:extLst>
          </p:cNvPr>
          <p:cNvGrpSpPr/>
          <p:nvPr/>
        </p:nvGrpSpPr>
        <p:grpSpPr>
          <a:xfrm>
            <a:off x="3229952" y="3215168"/>
            <a:ext cx="7730867" cy="2389031"/>
            <a:chOff x="3229952" y="3215168"/>
            <a:chExt cx="7730867" cy="238903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0C0B524-FCE6-67F2-DE1C-79B04A43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5933" y="3728412"/>
              <a:ext cx="772740" cy="12662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2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9E70C3EC-933F-BDB6-38D1-483EFE963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612" y="3215168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B0E7329-04C2-392D-453C-62A04E11F1E5}"/>
                </a:ext>
              </a:extLst>
            </p:cNvPr>
            <p:cNvSpPr txBox="1"/>
            <p:nvPr/>
          </p:nvSpPr>
          <p:spPr>
            <a:xfrm>
              <a:off x="3229952" y="5080979"/>
              <a:ext cx="3673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r>
                <a:rPr lang="de-DE" sz="28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Verkaufsautomat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981C475D-B02B-449F-4658-2ED651DE2ED3}"/>
              </a:ext>
            </a:extLst>
          </p:cNvPr>
          <p:cNvSpPr/>
          <p:nvPr/>
        </p:nvSpPr>
        <p:spPr>
          <a:xfrm>
            <a:off x="4438523" y="3800832"/>
            <a:ext cx="1204972" cy="1193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F87D46-25DA-9A35-62A5-CD8AC722D902}"/>
              </a:ext>
            </a:extLst>
          </p:cNvPr>
          <p:cNvSpPr txBox="1"/>
          <p:nvPr/>
        </p:nvSpPr>
        <p:spPr>
          <a:xfrm>
            <a:off x="4973224" y="5434296"/>
            <a:ext cx="335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  <a:r>
              <a:rPr lang="de-D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peer</a:t>
            </a:r>
            <a:endParaRPr lang="de-D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7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sz="2700" dirty="0">
                <a:solidFill>
                  <a:schemeClr val="tx1"/>
                </a:solidFill>
              </a:rPr>
              <a:t>am Beispiel eines Verkaufsautomaten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32F4F93-CF71-E683-E2DA-715DC53294FB}"/>
              </a:ext>
            </a:extLst>
          </p:cNvPr>
          <p:cNvSpPr txBox="1"/>
          <p:nvPr/>
        </p:nvSpPr>
        <p:spPr>
          <a:xfrm>
            <a:off x="1325052" y="3655795"/>
            <a:ext cx="11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Vertrag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85A7300-6411-972D-7554-34597A832D32}"/>
              </a:ext>
            </a:extLst>
          </p:cNvPr>
          <p:cNvGrpSpPr/>
          <p:nvPr/>
        </p:nvGrpSpPr>
        <p:grpSpPr>
          <a:xfrm>
            <a:off x="840863" y="1487270"/>
            <a:ext cx="4729961" cy="1727985"/>
            <a:chOff x="880421" y="1546762"/>
            <a:chExt cx="4729961" cy="1727985"/>
          </a:xfrm>
        </p:grpSpPr>
        <p:pic>
          <p:nvPicPr>
            <p:cNvPr id="35" name="Picture 2" descr="Euro-Münze – Wissenswertes über den Euro - Europäische Union">
              <a:extLst>
                <a:ext uri="{FF2B5EF4-FFF2-40B4-BE49-F238E27FC236}">
                  <a16:creationId xmlns:a16="http://schemas.microsoft.com/office/drawing/2014/main" id="{4F0B6BE5-7938-1E1F-96D9-4628C6AE42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3" t="10535" r="16441"/>
            <a:stretch/>
          </p:blipFill>
          <p:spPr bwMode="auto">
            <a:xfrm>
              <a:off x="1685029" y="2071493"/>
              <a:ext cx="1235156" cy="1203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global-tx-db">
              <a:extLst>
                <a:ext uri="{FF2B5EF4-FFF2-40B4-BE49-F238E27FC236}">
                  <a16:creationId xmlns:a16="http://schemas.microsoft.com/office/drawing/2014/main" id="{AE3895B0-D7CD-6049-5C10-0AFD243049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" t="7468" r="81065" b="75079"/>
            <a:stretch/>
          </p:blipFill>
          <p:spPr bwMode="auto">
            <a:xfrm>
              <a:off x="880421" y="1546762"/>
              <a:ext cx="888458" cy="101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Pfeil: nach unten gekrümmt 35">
              <a:extLst>
                <a:ext uri="{FF2B5EF4-FFF2-40B4-BE49-F238E27FC236}">
                  <a16:creationId xmlns:a16="http://schemas.microsoft.com/office/drawing/2014/main" id="{92A679C2-1F8B-E34F-5559-CED22551C0DC}"/>
                </a:ext>
              </a:extLst>
            </p:cNvPr>
            <p:cNvSpPr/>
            <p:nvPr/>
          </p:nvSpPr>
          <p:spPr>
            <a:xfrm rot="959594">
              <a:off x="2441754" y="1764654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999B7CF-347A-B116-4F90-519153A6D89B}"/>
              </a:ext>
            </a:extLst>
          </p:cNvPr>
          <p:cNvSpPr/>
          <p:nvPr/>
        </p:nvSpPr>
        <p:spPr>
          <a:xfrm>
            <a:off x="4820771" y="3215255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73743E6-D450-9757-E536-DE305B17368D}"/>
              </a:ext>
            </a:extLst>
          </p:cNvPr>
          <p:cNvSpPr/>
          <p:nvPr/>
        </p:nvSpPr>
        <p:spPr>
          <a:xfrm>
            <a:off x="4319426" y="4416371"/>
            <a:ext cx="470647" cy="564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6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" grpId="0"/>
      <p:bldP spid="52" grpId="0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547611-1E14-5A95-F1F3-8476EFCA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21" y="1883131"/>
            <a:ext cx="2692619" cy="4412343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B37606A-5244-DF43-1A6D-C15131BD349F}"/>
              </a:ext>
            </a:extLst>
          </p:cNvPr>
          <p:cNvGrpSpPr/>
          <p:nvPr/>
        </p:nvGrpSpPr>
        <p:grpSpPr>
          <a:xfrm>
            <a:off x="1653562" y="4604003"/>
            <a:ext cx="2450066" cy="1806514"/>
            <a:chOff x="1653562" y="4604003"/>
            <a:chExt cx="2450066" cy="1806514"/>
          </a:xfrm>
        </p:grpSpPr>
        <p:pic>
          <p:nvPicPr>
            <p:cNvPr id="10246" name="Picture 6" descr="14.500+ Fotos, Bilder und lizenzfreie Bilder zu Coladose - iStock |  Getränkedose, Milch, Wasserflasche">
              <a:extLst>
                <a:ext uri="{FF2B5EF4-FFF2-40B4-BE49-F238E27FC236}">
                  <a16:creationId xmlns:a16="http://schemas.microsoft.com/office/drawing/2014/main" id="{02B3B5BA-97E2-AEC8-D0C8-5DB658197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62" y="4604003"/>
              <a:ext cx="1063207" cy="131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feil: nach unten gekrümmt 9">
              <a:extLst>
                <a:ext uri="{FF2B5EF4-FFF2-40B4-BE49-F238E27FC236}">
                  <a16:creationId xmlns:a16="http://schemas.microsoft.com/office/drawing/2014/main" id="{0548F651-1600-4122-5093-9E0EAD92565F}"/>
                </a:ext>
              </a:extLst>
            </p:cNvPr>
            <p:cNvSpPr/>
            <p:nvPr/>
          </p:nvSpPr>
          <p:spPr>
            <a:xfrm rot="10454354">
              <a:off x="2104110" y="5431834"/>
              <a:ext cx="199951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1C68AC7-9008-1A68-FC1E-413A790C8AA5}"/>
              </a:ext>
            </a:extLst>
          </p:cNvPr>
          <p:cNvGrpSpPr/>
          <p:nvPr/>
        </p:nvGrpSpPr>
        <p:grpSpPr>
          <a:xfrm>
            <a:off x="5094071" y="4705997"/>
            <a:ext cx="1238626" cy="1639907"/>
            <a:chOff x="5094071" y="4705997"/>
            <a:chExt cx="1238626" cy="1639907"/>
          </a:xfrm>
        </p:grpSpPr>
        <p:pic>
          <p:nvPicPr>
            <p:cNvPr id="27" name="Picture 10" descr="Siemens S7-1200 / S7-1500 Schwachstelle CVE-2022-38465">
              <a:extLst>
                <a:ext uri="{FF2B5EF4-FFF2-40B4-BE49-F238E27FC236}">
                  <a16:creationId xmlns:a16="http://schemas.microsoft.com/office/drawing/2014/main" id="{200B4A21-C9B2-177A-1F77-57C6B0041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757"/>
            <a:stretch/>
          </p:blipFill>
          <p:spPr bwMode="auto">
            <a:xfrm>
              <a:off x="5094071" y="4705997"/>
              <a:ext cx="1238626" cy="1255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A106B22-3744-4394-D65D-D6D8C9154058}"/>
                </a:ext>
              </a:extLst>
            </p:cNvPr>
            <p:cNvSpPr txBox="1"/>
            <p:nvPr/>
          </p:nvSpPr>
          <p:spPr>
            <a:xfrm>
              <a:off x="5387814" y="588423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SPS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B01BA967-896D-96B2-236B-02AA64E70BD8}"/>
              </a:ext>
            </a:extLst>
          </p:cNvPr>
          <p:cNvGrpSpPr/>
          <p:nvPr/>
        </p:nvGrpSpPr>
        <p:grpSpPr>
          <a:xfrm>
            <a:off x="5902884" y="353222"/>
            <a:ext cx="6289116" cy="3728691"/>
            <a:chOff x="6107552" y="340206"/>
            <a:chExt cx="6289116" cy="3728691"/>
          </a:xfrm>
        </p:grpSpPr>
        <p:pic>
          <p:nvPicPr>
            <p:cNvPr id="41" name="Picture 18" descr="Cloud DR und Konsolidierung | DataPlatform für die Cloud | Cohesity">
              <a:extLst>
                <a:ext uri="{FF2B5EF4-FFF2-40B4-BE49-F238E27FC236}">
                  <a16:creationId xmlns:a16="http://schemas.microsoft.com/office/drawing/2014/main" id="{6EC5C8D9-4CEE-D5FB-265B-BE1DCC56FA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" t="22634" r="3944" b="23573"/>
            <a:stretch/>
          </p:blipFill>
          <p:spPr bwMode="auto">
            <a:xfrm>
              <a:off x="7334968" y="340206"/>
              <a:ext cx="5061700" cy="323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Pfeil: nach unten gekrümmt 41">
              <a:extLst>
                <a:ext uri="{FF2B5EF4-FFF2-40B4-BE49-F238E27FC236}">
                  <a16:creationId xmlns:a16="http://schemas.microsoft.com/office/drawing/2014/main" id="{A3E56EA2-6A26-479B-6FE4-D28ECD9534FA}"/>
                </a:ext>
              </a:extLst>
            </p:cNvPr>
            <p:cNvSpPr/>
            <p:nvPr/>
          </p:nvSpPr>
          <p:spPr>
            <a:xfrm rot="959594">
              <a:off x="7176710" y="598376"/>
              <a:ext cx="3168628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Pfeil: nach links 42">
              <a:extLst>
                <a:ext uri="{FF2B5EF4-FFF2-40B4-BE49-F238E27FC236}">
                  <a16:creationId xmlns:a16="http://schemas.microsoft.com/office/drawing/2014/main" id="{9411D734-733D-82DF-FFE6-0B479BD77C3B}"/>
                </a:ext>
              </a:extLst>
            </p:cNvPr>
            <p:cNvSpPr/>
            <p:nvPr/>
          </p:nvSpPr>
          <p:spPr>
            <a:xfrm rot="19010012">
              <a:off x="6107552" y="3529517"/>
              <a:ext cx="2414381" cy="53938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1AE604C-B03E-1BB1-C967-1F32613B9C3B}"/>
              </a:ext>
            </a:extLst>
          </p:cNvPr>
          <p:cNvGrpSpPr/>
          <p:nvPr/>
        </p:nvGrpSpPr>
        <p:grpSpPr>
          <a:xfrm>
            <a:off x="8200949" y="1965435"/>
            <a:ext cx="3095063" cy="1399068"/>
            <a:chOff x="6995906" y="1841852"/>
            <a:chExt cx="2319525" cy="1965360"/>
          </a:xfrm>
        </p:grpSpPr>
        <p:pic>
          <p:nvPicPr>
            <p:cNvPr id="48" name="Picture 14" descr="global-tx-db">
              <a:extLst>
                <a:ext uri="{FF2B5EF4-FFF2-40B4-BE49-F238E27FC236}">
                  <a16:creationId xmlns:a16="http://schemas.microsoft.com/office/drawing/2014/main" id="{BF649B17-3C4E-D268-C720-06A97F4DF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9" t="35662" r="36910" b="36978"/>
            <a:stretch/>
          </p:blipFill>
          <p:spPr bwMode="auto">
            <a:xfrm>
              <a:off x="6995906" y="1841852"/>
              <a:ext cx="2319525" cy="196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F94D13-0185-F394-456B-25C8265B1223}"/>
                </a:ext>
              </a:extLst>
            </p:cNvPr>
            <p:cNvSpPr txBox="1"/>
            <p:nvPr/>
          </p:nvSpPr>
          <p:spPr>
            <a:xfrm>
              <a:off x="7147907" y="2620284"/>
              <a:ext cx="1939485" cy="6485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Vertrag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BE79B4F-1722-8AB3-7E22-7465E6959001}"/>
              </a:ext>
            </a:extLst>
          </p:cNvPr>
          <p:cNvSpPr txBox="1"/>
          <p:nvPr/>
        </p:nvSpPr>
        <p:spPr>
          <a:xfrm>
            <a:off x="7508028" y="5197909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Zustandsmaschine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FB096DA-10B0-958B-DEEE-6CBA16D7ED0D}"/>
              </a:ext>
            </a:extLst>
          </p:cNvPr>
          <p:cNvSpPr txBox="1"/>
          <p:nvPr/>
        </p:nvSpPr>
        <p:spPr>
          <a:xfrm>
            <a:off x="9210379" y="5955072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4C580B0-C0AD-9C76-0A7D-319C221CD5A7}"/>
              </a:ext>
            </a:extLst>
          </p:cNvPr>
          <p:cNvGrpSpPr/>
          <p:nvPr/>
        </p:nvGrpSpPr>
        <p:grpSpPr>
          <a:xfrm>
            <a:off x="5344868" y="1272823"/>
            <a:ext cx="2066112" cy="1225057"/>
            <a:chOff x="5344868" y="1272823"/>
            <a:chExt cx="2066112" cy="1225057"/>
          </a:xfrm>
        </p:grpSpPr>
        <p:pic>
          <p:nvPicPr>
            <p:cNvPr id="10260" name="Picture 20" descr="PayPal Holdings Inc. - Top-bank.ch - Online-Bank">
              <a:extLst>
                <a:ext uri="{FF2B5EF4-FFF2-40B4-BE49-F238E27FC236}">
                  <a16:creationId xmlns:a16="http://schemas.microsoft.com/office/drawing/2014/main" id="{5B5986DA-3A5B-FB5B-36CA-655D23047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5" t="27404" r="7145" b="23112"/>
            <a:stretch/>
          </p:blipFill>
          <p:spPr bwMode="auto">
            <a:xfrm>
              <a:off x="5344868" y="1272823"/>
              <a:ext cx="2066112" cy="6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Mastercard Gold – Advanzia Bank">
              <a:extLst>
                <a:ext uri="{FF2B5EF4-FFF2-40B4-BE49-F238E27FC236}">
                  <a16:creationId xmlns:a16="http://schemas.microsoft.com/office/drawing/2014/main" id="{38EEC943-310C-B472-53EE-E95556029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31792" r="10696" b="22800"/>
            <a:stretch/>
          </p:blipFill>
          <p:spPr bwMode="auto">
            <a:xfrm>
              <a:off x="6051781" y="1910010"/>
              <a:ext cx="1078519" cy="587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8D441CBA-E529-AE7B-8B72-7AA236F84C65}"/>
              </a:ext>
            </a:extLst>
          </p:cNvPr>
          <p:cNvSpPr txBox="1"/>
          <p:nvPr/>
        </p:nvSpPr>
        <p:spPr>
          <a:xfrm>
            <a:off x="8321578" y="2488794"/>
            <a:ext cx="25879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Status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2D6D619-EBD1-0E28-A2CC-450BCE14C602}"/>
              </a:ext>
            </a:extLst>
          </p:cNvPr>
          <p:cNvGrpSpPr/>
          <p:nvPr/>
        </p:nvGrpSpPr>
        <p:grpSpPr>
          <a:xfrm>
            <a:off x="6601064" y="875244"/>
            <a:ext cx="3075733" cy="3299887"/>
            <a:chOff x="6601064" y="875244"/>
            <a:chExt cx="3075733" cy="3299887"/>
          </a:xfrm>
        </p:grpSpPr>
        <p:sp>
          <p:nvSpPr>
            <p:cNvPr id="15" name="Pfeil: nach oben 14">
              <a:extLst>
                <a:ext uri="{FF2B5EF4-FFF2-40B4-BE49-F238E27FC236}">
                  <a16:creationId xmlns:a16="http://schemas.microsoft.com/office/drawing/2014/main" id="{E21E0A6F-20B2-E5C7-A5D5-F6E577BF1119}"/>
                </a:ext>
              </a:extLst>
            </p:cNvPr>
            <p:cNvSpPr/>
            <p:nvPr/>
          </p:nvSpPr>
          <p:spPr>
            <a:xfrm rot="2855919">
              <a:off x="7538680" y="2756936"/>
              <a:ext cx="480579" cy="235581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Pfeil: nach unten gekrümmt 15">
              <a:extLst>
                <a:ext uri="{FF2B5EF4-FFF2-40B4-BE49-F238E27FC236}">
                  <a16:creationId xmlns:a16="http://schemas.microsoft.com/office/drawing/2014/main" id="{7B815767-CAC1-4E70-8CD2-BC8F2D6AC240}"/>
                </a:ext>
              </a:extLst>
            </p:cNvPr>
            <p:cNvSpPr/>
            <p:nvPr/>
          </p:nvSpPr>
          <p:spPr>
            <a:xfrm rot="959594" flipH="1">
              <a:off x="7032400" y="875244"/>
              <a:ext cx="2644397" cy="978683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44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6" y="1081314"/>
            <a:ext cx="9127159" cy="57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pic>
        <p:nvPicPr>
          <p:cNvPr id="6" name="Picture 20" descr="PayPal Holdings Inc. - Top-bank.ch - Online-Bank">
            <a:extLst>
              <a:ext uri="{FF2B5EF4-FFF2-40B4-BE49-F238E27FC236}">
                <a16:creationId xmlns:a16="http://schemas.microsoft.com/office/drawing/2014/main" id="{3D341B5D-3716-F096-8ECB-C0FA565B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7404" r="7145" b="23112"/>
          <a:stretch/>
        </p:blipFill>
        <p:spPr bwMode="auto">
          <a:xfrm>
            <a:off x="6050023" y="203204"/>
            <a:ext cx="2066112" cy="6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Mastercard Gold – Advanzia Bank">
            <a:extLst>
              <a:ext uri="{FF2B5EF4-FFF2-40B4-BE49-F238E27FC236}">
                <a16:creationId xmlns:a16="http://schemas.microsoft.com/office/drawing/2014/main" id="{3DE9DBC7-76D8-656E-14B4-22E545E98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31792" r="10696" b="22800"/>
          <a:stretch/>
        </p:blipFill>
        <p:spPr bwMode="auto">
          <a:xfrm>
            <a:off x="6756936" y="840391"/>
            <a:ext cx="1078519" cy="58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Microsoft stärkt Branchen-Expertise für Automotive, Manufacturing sowie  Finance &amp; Insurance | News Center Microsoft">
            <a:extLst>
              <a:ext uri="{FF2B5EF4-FFF2-40B4-BE49-F238E27FC236}">
                <a16:creationId xmlns:a16="http://schemas.microsoft.com/office/drawing/2014/main" id="{6C586A95-72A1-0716-3556-30A4595F3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3" b="31889"/>
          <a:stretch/>
        </p:blipFill>
        <p:spPr bwMode="auto">
          <a:xfrm>
            <a:off x="7576980" y="1679330"/>
            <a:ext cx="2071424" cy="50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.de: Digitaler Amazon.de Gutschein (A wie Amazon): Gift Cards">
            <a:extLst>
              <a:ext uri="{FF2B5EF4-FFF2-40B4-BE49-F238E27FC236}">
                <a16:creationId xmlns:a16="http://schemas.microsoft.com/office/drawing/2014/main" id="{D37C816A-8B85-5097-ED76-F207F1D48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4" t="6297" r="26342" b="7354"/>
          <a:stretch/>
        </p:blipFill>
        <p:spPr bwMode="auto">
          <a:xfrm>
            <a:off x="8366046" y="813231"/>
            <a:ext cx="658045" cy="7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A0CF4D-8C0B-C490-F897-2C1E9EEA7F1F}"/>
              </a:ext>
            </a:extLst>
          </p:cNvPr>
          <p:cNvGrpSpPr/>
          <p:nvPr/>
        </p:nvGrpSpPr>
        <p:grpSpPr>
          <a:xfrm>
            <a:off x="2783456" y="1801900"/>
            <a:ext cx="1335967" cy="2154941"/>
            <a:chOff x="2783456" y="1801900"/>
            <a:chExt cx="1335967" cy="215494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0DE0385-CEB4-F010-E1C2-AE505B27A03D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85EA6FE3-3129-C505-B5B3-7BF198326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D5D830A-AD15-F5EF-D84B-1417ABE0B9C6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14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09DEA0D8-170C-1613-0525-872DA2968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Pfeil: nach unten gekrümmt 14">
                  <a:extLst>
                    <a:ext uri="{FF2B5EF4-FFF2-40B4-BE49-F238E27FC236}">
                      <a16:creationId xmlns:a16="http://schemas.microsoft.com/office/drawing/2014/main" id="{165EDD68-BD89-20FC-52F8-AD4D051520F1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Pfeil: nach oben 10">
              <a:extLst>
                <a:ext uri="{FF2B5EF4-FFF2-40B4-BE49-F238E27FC236}">
                  <a16:creationId xmlns:a16="http://schemas.microsoft.com/office/drawing/2014/main" id="{49561AA0-9A85-951B-0F1D-2922153686C7}"/>
                </a:ext>
              </a:extLst>
            </p:cNvPr>
            <p:cNvSpPr/>
            <p:nvPr/>
          </p:nvSpPr>
          <p:spPr>
            <a:xfrm rot="19446741">
              <a:off x="3842716" y="2603650"/>
              <a:ext cx="276707" cy="135319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9BF62D3-EE31-9EF3-BE4F-A2304493F0C9}"/>
              </a:ext>
            </a:extLst>
          </p:cNvPr>
          <p:cNvGrpSpPr/>
          <p:nvPr/>
        </p:nvGrpSpPr>
        <p:grpSpPr>
          <a:xfrm flipH="1">
            <a:off x="5931538" y="4398259"/>
            <a:ext cx="2293939" cy="809074"/>
            <a:chOff x="2783456" y="1801900"/>
            <a:chExt cx="2362869" cy="80907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CB6B9E6-DED6-3125-E869-E286A49FCE28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5F49A16C-EE82-A1A1-F924-8A993F1A2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3F308499-08FC-6E2F-E9E2-0BB0AA3D9A74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21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F3173024-7B5C-1F1A-3F96-C05526EB61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Pfeil: nach unten gekrümmt 21">
                  <a:extLst>
                    <a:ext uri="{FF2B5EF4-FFF2-40B4-BE49-F238E27FC236}">
                      <a16:creationId xmlns:a16="http://schemas.microsoft.com/office/drawing/2014/main" id="{B2EFA88E-AA86-322D-9940-358D73F3FDB0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8" name="Pfeil: nach oben 17">
              <a:extLst>
                <a:ext uri="{FF2B5EF4-FFF2-40B4-BE49-F238E27FC236}">
                  <a16:creationId xmlns:a16="http://schemas.microsoft.com/office/drawing/2014/main" id="{0A237504-F642-A1A4-8EFA-4F2752996A90}"/>
                </a:ext>
              </a:extLst>
            </p:cNvPr>
            <p:cNvSpPr/>
            <p:nvPr/>
          </p:nvSpPr>
          <p:spPr>
            <a:xfrm rot="15282281">
              <a:off x="4315081" y="1497577"/>
              <a:ext cx="268635" cy="13938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4328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loud DR und Konsolidierung | DataPlatform für die Cloud | Cohesity">
            <a:extLst>
              <a:ext uri="{FF2B5EF4-FFF2-40B4-BE49-F238E27FC236}">
                <a16:creationId xmlns:a16="http://schemas.microsoft.com/office/drawing/2014/main" id="{9D65B469-A031-F135-7185-D4BD95E0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22634" r="3944" b="23573"/>
          <a:stretch/>
        </p:blipFill>
        <p:spPr bwMode="auto">
          <a:xfrm>
            <a:off x="413656" y="1081314"/>
            <a:ext cx="9127159" cy="57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6C3030-914B-0815-7FC3-516488BD1C4B}"/>
              </a:ext>
            </a:extLst>
          </p:cNvPr>
          <p:cNvGrpSpPr/>
          <p:nvPr/>
        </p:nvGrpSpPr>
        <p:grpSpPr>
          <a:xfrm>
            <a:off x="2365830" y="2750320"/>
            <a:ext cx="5034152" cy="3498080"/>
            <a:chOff x="1995715" y="1788917"/>
            <a:chExt cx="6120946" cy="4691712"/>
          </a:xfrm>
        </p:grpSpPr>
        <p:pic>
          <p:nvPicPr>
            <p:cNvPr id="11266" name="Picture 2" descr="global-tx-db">
              <a:extLst>
                <a:ext uri="{FF2B5EF4-FFF2-40B4-BE49-F238E27FC236}">
                  <a16:creationId xmlns:a16="http://schemas.microsoft.com/office/drawing/2014/main" id="{D9B44587-E488-E1E9-2B91-168181C1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5" y="1788917"/>
              <a:ext cx="6120946" cy="469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DEB935F-9C52-5C95-A194-CDF3E8299484}"/>
                </a:ext>
              </a:extLst>
            </p:cNvPr>
            <p:cNvSpPr txBox="1"/>
            <p:nvPr/>
          </p:nvSpPr>
          <p:spPr>
            <a:xfrm>
              <a:off x="4415840" y="3906547"/>
              <a:ext cx="1298342" cy="619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/>
                <a:t>Status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48CB031-A3E6-4FEB-14EA-117B2709B349}"/>
              </a:ext>
            </a:extLst>
          </p:cNvPr>
          <p:cNvSpPr txBox="1"/>
          <p:nvPr/>
        </p:nvSpPr>
        <p:spPr>
          <a:xfrm>
            <a:off x="1281238" y="52853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Status-DB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A0CF4D-8C0B-C490-F897-2C1E9EEA7F1F}"/>
              </a:ext>
            </a:extLst>
          </p:cNvPr>
          <p:cNvGrpSpPr/>
          <p:nvPr/>
        </p:nvGrpSpPr>
        <p:grpSpPr>
          <a:xfrm>
            <a:off x="2783456" y="1801900"/>
            <a:ext cx="1335967" cy="2154941"/>
            <a:chOff x="2783456" y="1801900"/>
            <a:chExt cx="1335967" cy="215494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0DE0385-CEB4-F010-E1C2-AE505B27A03D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85EA6FE3-3129-C505-B5B3-7BF198326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CD5D830A-AD15-F5EF-D84B-1417ABE0B9C6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14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09DEA0D8-170C-1613-0525-872DA2968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Pfeil: nach unten gekrümmt 14">
                  <a:extLst>
                    <a:ext uri="{FF2B5EF4-FFF2-40B4-BE49-F238E27FC236}">
                      <a16:creationId xmlns:a16="http://schemas.microsoft.com/office/drawing/2014/main" id="{165EDD68-BD89-20FC-52F8-AD4D051520F1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Pfeil: nach oben 10">
              <a:extLst>
                <a:ext uri="{FF2B5EF4-FFF2-40B4-BE49-F238E27FC236}">
                  <a16:creationId xmlns:a16="http://schemas.microsoft.com/office/drawing/2014/main" id="{49561AA0-9A85-951B-0F1D-2922153686C7}"/>
                </a:ext>
              </a:extLst>
            </p:cNvPr>
            <p:cNvSpPr/>
            <p:nvPr/>
          </p:nvSpPr>
          <p:spPr>
            <a:xfrm rot="19446741">
              <a:off x="3842716" y="2603650"/>
              <a:ext cx="276707" cy="135319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9BF62D3-EE31-9EF3-BE4F-A2304493F0C9}"/>
              </a:ext>
            </a:extLst>
          </p:cNvPr>
          <p:cNvGrpSpPr/>
          <p:nvPr/>
        </p:nvGrpSpPr>
        <p:grpSpPr>
          <a:xfrm flipH="1">
            <a:off x="5931538" y="4398259"/>
            <a:ext cx="2293939" cy="809074"/>
            <a:chOff x="2783456" y="1801900"/>
            <a:chExt cx="2362869" cy="80907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7CB6B9E6-DED6-3125-E869-E286A49FCE28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5F49A16C-EE82-A1A1-F924-8A993F1A2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3F308499-08FC-6E2F-E9E2-0BB0AA3D9A74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21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F3173024-7B5C-1F1A-3F96-C05526EB61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Pfeil: nach unten gekrümmt 21">
                  <a:extLst>
                    <a:ext uri="{FF2B5EF4-FFF2-40B4-BE49-F238E27FC236}">
                      <a16:creationId xmlns:a16="http://schemas.microsoft.com/office/drawing/2014/main" id="{B2EFA88E-AA86-322D-9940-358D73F3FDB0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8" name="Pfeil: nach oben 17">
              <a:extLst>
                <a:ext uri="{FF2B5EF4-FFF2-40B4-BE49-F238E27FC236}">
                  <a16:creationId xmlns:a16="http://schemas.microsoft.com/office/drawing/2014/main" id="{0A237504-F642-A1A4-8EFA-4F2752996A90}"/>
                </a:ext>
              </a:extLst>
            </p:cNvPr>
            <p:cNvSpPr/>
            <p:nvPr/>
          </p:nvSpPr>
          <p:spPr>
            <a:xfrm rot="15282281">
              <a:off x="4315081" y="1497577"/>
              <a:ext cx="268635" cy="13938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5E63211-674A-D869-90C0-38E57E5E754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24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16C445B9-E901-7FDD-A9E7-26C8D0A90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695501C-1A2F-E0DB-0590-D42DBDF6438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37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91DD60-9078-8ECC-AF5E-A7A0516F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557881"/>
            <a:ext cx="789120" cy="808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C8DB41-7C8E-CDDC-15FF-8F542A22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66" y="1588149"/>
            <a:ext cx="789121" cy="7625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A44EA-23AB-A9E6-EE9A-F729BEEE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81881"/>
            <a:ext cx="789120" cy="8089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E4A421F-8E9D-2510-3E6F-26D7D8DB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10" y="4855894"/>
            <a:ext cx="789120" cy="8089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0C32DEF-CA40-26AE-7853-2E0E6620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26" y="3082106"/>
            <a:ext cx="789121" cy="76256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8C1F1A3-D55F-4DF5-611A-4DABB26E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79" y="4855894"/>
            <a:ext cx="789121" cy="76256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1581150" y="1299811"/>
            <a:ext cx="6628652" cy="4954939"/>
            <a:chOff x="1581150" y="1299811"/>
            <a:chExt cx="6628652" cy="4954939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4D74F24-2AD1-0A08-6155-D722F312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1564231"/>
              <a:ext cx="789120" cy="808947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3950A06-C5E5-28C6-8CDD-C46E1D2F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7716" y="1594499"/>
              <a:ext cx="789121" cy="762564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163" y="2232053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78DD90F7-79A8-3AA0-B9B0-EBACEE81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426" y="1299811"/>
              <a:ext cx="789120" cy="80894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CABAEBC-6D6C-6FF7-F064-E66B2DE9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3088231"/>
              <a:ext cx="789120" cy="808947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952D060D-93B9-6186-83EF-4E2FD7ED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575" y="5260367"/>
              <a:ext cx="789120" cy="80894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51959D-7DA5-04C0-5FD1-798802D2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2760" y="4862244"/>
              <a:ext cx="789120" cy="808947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C7B4CEA1-B17F-D245-9744-9BE923F4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681" y="3515896"/>
              <a:ext cx="789121" cy="762564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C99DADB-5449-48B0-155B-1D39D849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976" y="3088456"/>
              <a:ext cx="789121" cy="762564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A3BCEF54-7B4F-6AF6-35AF-056CE51E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027" y="5436085"/>
              <a:ext cx="789121" cy="76256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EF883E66-A845-9C01-BC7D-249121ED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456" y="5106552"/>
              <a:ext cx="789121" cy="76256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6839CCBB-6A99-13F6-BF5C-F8183DD6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129" y="4862244"/>
              <a:ext cx="789121" cy="762564"/>
            </a:xfrm>
            <a:prstGeom prst="rect">
              <a:avLst/>
            </a:prstGeom>
          </p:spPr>
        </p:pic>
      </p:grpSp>
      <p:pic>
        <p:nvPicPr>
          <p:cNvPr id="11268" name="Picture 4" descr="Welt Explorer Reiseblog: Reisen und die Welt entdecken - Welt Explorer">
            <a:extLst>
              <a:ext uri="{FF2B5EF4-FFF2-40B4-BE49-F238E27FC236}">
                <a16:creationId xmlns:a16="http://schemas.microsoft.com/office/drawing/2014/main" id="{31D137C9-149A-8B15-417A-5BC0AB0A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4" y="3277306"/>
            <a:ext cx="1801692" cy="18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65" name="Gruppieren 11264">
            <a:extLst>
              <a:ext uri="{FF2B5EF4-FFF2-40B4-BE49-F238E27FC236}">
                <a16:creationId xmlns:a16="http://schemas.microsoft.com/office/drawing/2014/main" id="{81D980D6-5A48-546D-F805-9782B99D95DC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63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7D9A155E-93A4-0E0F-E2CC-9261B9EA2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4" name="Textfeld 11263">
              <a:extLst>
                <a:ext uri="{FF2B5EF4-FFF2-40B4-BE49-F238E27FC236}">
                  <a16:creationId xmlns:a16="http://schemas.microsoft.com/office/drawing/2014/main" id="{068F4070-2324-E9D3-889D-84FF18BEEFB7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1267" name="Gruppieren 11266">
            <a:extLst>
              <a:ext uri="{FF2B5EF4-FFF2-40B4-BE49-F238E27FC236}">
                <a16:creationId xmlns:a16="http://schemas.microsoft.com/office/drawing/2014/main" id="{A660D4F4-7C55-81FB-3A0D-6C2BADA7515A}"/>
              </a:ext>
            </a:extLst>
          </p:cNvPr>
          <p:cNvGrpSpPr/>
          <p:nvPr/>
        </p:nvGrpSpPr>
        <p:grpSpPr>
          <a:xfrm>
            <a:off x="2429022" y="2931400"/>
            <a:ext cx="4768748" cy="3617820"/>
            <a:chOff x="3266498" y="2628093"/>
            <a:chExt cx="4768748" cy="3617820"/>
          </a:xfrm>
        </p:grpSpPr>
        <p:sp>
          <p:nvSpPr>
            <p:cNvPr id="11269" name="Textfeld 11268">
              <a:extLst>
                <a:ext uri="{FF2B5EF4-FFF2-40B4-BE49-F238E27FC236}">
                  <a16:creationId xmlns:a16="http://schemas.microsoft.com/office/drawing/2014/main" id="{548CA937-57B9-4211-E5C9-D462ED5C0064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0" name="Textfeld 11269">
              <a:extLst>
                <a:ext uri="{FF2B5EF4-FFF2-40B4-BE49-F238E27FC236}">
                  <a16:creationId xmlns:a16="http://schemas.microsoft.com/office/drawing/2014/main" id="{A1E6AA67-EC74-2CD8-0CF8-54BC931E6057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1" name="Textfeld 11270">
              <a:extLst>
                <a:ext uri="{FF2B5EF4-FFF2-40B4-BE49-F238E27FC236}">
                  <a16:creationId xmlns:a16="http://schemas.microsoft.com/office/drawing/2014/main" id="{660E8417-0BFC-1CDD-EA7E-4519160F98C1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2" name="Textfeld 11271">
              <a:extLst>
                <a:ext uri="{FF2B5EF4-FFF2-40B4-BE49-F238E27FC236}">
                  <a16:creationId xmlns:a16="http://schemas.microsoft.com/office/drawing/2014/main" id="{7E7C24EB-E45D-A3A9-21A9-2FFCC1989C55}"/>
                </a:ext>
              </a:extLst>
            </p:cNvPr>
            <p:cNvSpPr txBox="1"/>
            <p:nvPr/>
          </p:nvSpPr>
          <p:spPr>
            <a:xfrm>
              <a:off x="3266498" y="4186300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3" name="Textfeld 11272">
              <a:extLst>
                <a:ext uri="{FF2B5EF4-FFF2-40B4-BE49-F238E27FC236}">
                  <a16:creationId xmlns:a16="http://schemas.microsoft.com/office/drawing/2014/main" id="{DEF6F449-6768-74CF-B32F-531BA1AC01D9}"/>
                </a:ext>
              </a:extLst>
            </p:cNvPr>
            <p:cNvSpPr txBox="1"/>
            <p:nvPr/>
          </p:nvSpPr>
          <p:spPr>
            <a:xfrm>
              <a:off x="3808073" y="2628093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274" name="Textfeld 11273">
              <a:extLst>
                <a:ext uri="{FF2B5EF4-FFF2-40B4-BE49-F238E27FC236}">
                  <a16:creationId xmlns:a16="http://schemas.microsoft.com/office/drawing/2014/main" id="{2E0AB9D6-47FC-A445-AAA7-48B56E64B9F2}"/>
                </a:ext>
              </a:extLst>
            </p:cNvPr>
            <p:cNvSpPr txBox="1"/>
            <p:nvPr/>
          </p:nvSpPr>
          <p:spPr>
            <a:xfrm>
              <a:off x="6094237" y="2694758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275" name="Gruppieren 11274">
            <a:extLst>
              <a:ext uri="{FF2B5EF4-FFF2-40B4-BE49-F238E27FC236}">
                <a16:creationId xmlns:a16="http://schemas.microsoft.com/office/drawing/2014/main" id="{A4CEF512-4718-7993-D603-97EDCE66EAD7}"/>
              </a:ext>
            </a:extLst>
          </p:cNvPr>
          <p:cNvGrpSpPr/>
          <p:nvPr/>
        </p:nvGrpSpPr>
        <p:grpSpPr>
          <a:xfrm>
            <a:off x="2965450" y="3106717"/>
            <a:ext cx="3546113" cy="2833062"/>
            <a:chOff x="2965450" y="3106717"/>
            <a:chExt cx="3546113" cy="2833062"/>
          </a:xfrm>
        </p:grpSpPr>
        <p:cxnSp>
          <p:nvCxnSpPr>
            <p:cNvPr id="11276" name="Gerade Verbindung mit Pfeil 11275">
              <a:extLst>
                <a:ext uri="{FF2B5EF4-FFF2-40B4-BE49-F238E27FC236}">
                  <a16:creationId xmlns:a16="http://schemas.microsoft.com/office/drawing/2014/main" id="{76796074-01ED-2E8B-64E9-0A78D5DC259A}"/>
                </a:ext>
              </a:extLst>
            </p:cNvPr>
            <p:cNvCxnSpPr/>
            <p:nvPr/>
          </p:nvCxnSpPr>
          <p:spPr>
            <a:xfrm flipH="1">
              <a:off x="2965450" y="3155950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7" name="Gerade Verbindung mit Pfeil 11276">
              <a:extLst>
                <a:ext uri="{FF2B5EF4-FFF2-40B4-BE49-F238E27FC236}">
                  <a16:creationId xmlns:a16="http://schemas.microsoft.com/office/drawing/2014/main" id="{ACF7E286-A8EB-F440-69FA-BD927FB26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7325" y="3178379"/>
              <a:ext cx="1335161" cy="21536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8" name="Gerade Verbindung mit Pfeil 11277">
              <a:extLst>
                <a:ext uri="{FF2B5EF4-FFF2-40B4-BE49-F238E27FC236}">
                  <a16:creationId xmlns:a16="http://schemas.microsoft.com/office/drawing/2014/main" id="{DEA4E4BF-9397-AA7F-BB26-0FD937E5D3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4615" y="4626753"/>
              <a:ext cx="483862" cy="63996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Gerade Verbindung mit Pfeil 11278">
              <a:extLst>
                <a:ext uri="{FF2B5EF4-FFF2-40B4-BE49-F238E27FC236}">
                  <a16:creationId xmlns:a16="http://schemas.microsoft.com/office/drawing/2014/main" id="{F63DB5A8-ABBA-D7DB-A272-08FEBA2438C3}"/>
                </a:ext>
              </a:extLst>
            </p:cNvPr>
            <p:cNvCxnSpPr/>
            <p:nvPr/>
          </p:nvCxnSpPr>
          <p:spPr>
            <a:xfrm flipH="1">
              <a:off x="5990132" y="4716079"/>
              <a:ext cx="307517" cy="61595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0" name="Gerade Verbindung mit Pfeil 11279">
              <a:extLst>
                <a:ext uri="{FF2B5EF4-FFF2-40B4-BE49-F238E27FC236}">
                  <a16:creationId xmlns:a16="http://schemas.microsoft.com/office/drawing/2014/main" id="{C5D9C61E-AFDC-4FF9-18F2-36DA58D0DDC1}"/>
                </a:ext>
              </a:extLst>
            </p:cNvPr>
            <p:cNvCxnSpPr>
              <a:cxnSpLocks/>
            </p:cNvCxnSpPr>
            <p:nvPr/>
          </p:nvCxnSpPr>
          <p:spPr>
            <a:xfrm>
              <a:off x="3712867" y="3106717"/>
              <a:ext cx="2462770" cy="95172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1" name="Gerade Verbindung mit Pfeil 11280">
              <a:extLst>
                <a:ext uri="{FF2B5EF4-FFF2-40B4-BE49-F238E27FC236}">
                  <a16:creationId xmlns:a16="http://schemas.microsoft.com/office/drawing/2014/main" id="{7ABD6774-22D2-6DDA-A994-36DCAD00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172" y="4337302"/>
              <a:ext cx="2215172" cy="1066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2" name="Gerade Verbindung mit Pfeil 11281">
              <a:extLst>
                <a:ext uri="{FF2B5EF4-FFF2-40B4-BE49-F238E27FC236}">
                  <a16:creationId xmlns:a16="http://schemas.microsoft.com/office/drawing/2014/main" id="{BD5B438F-8F3B-27D6-4903-6B8ABAACBAD7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57" y="3170812"/>
              <a:ext cx="2029128" cy="23170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3" name="Gerade Verbindung mit Pfeil 11282">
              <a:extLst>
                <a:ext uri="{FF2B5EF4-FFF2-40B4-BE49-F238E27FC236}">
                  <a16:creationId xmlns:a16="http://schemas.microsoft.com/office/drawing/2014/main" id="{7DB4D876-D7CF-684C-717F-304782C5A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3781" y="5934633"/>
              <a:ext cx="854472" cy="514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Gerade Verbindung mit Pfeil 11283">
              <a:extLst>
                <a:ext uri="{FF2B5EF4-FFF2-40B4-BE49-F238E27FC236}">
                  <a16:creationId xmlns:a16="http://schemas.microsoft.com/office/drawing/2014/main" id="{16781158-E6EC-28DB-8BCB-56D19CEE565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508" y="4216981"/>
              <a:ext cx="2797492" cy="2022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Gerade Verbindung mit Pfeil 11284">
              <a:extLst>
                <a:ext uri="{FF2B5EF4-FFF2-40B4-BE49-F238E27FC236}">
                  <a16:creationId xmlns:a16="http://schemas.microsoft.com/office/drawing/2014/main" id="{5B710B79-F78B-1A94-982F-6F588DCAD94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088" y="3161763"/>
              <a:ext cx="608475" cy="5116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BC40DC-4488-5928-909C-A4FB4947E62C}"/>
              </a:ext>
            </a:extLst>
          </p:cNvPr>
          <p:cNvGrpSpPr/>
          <p:nvPr/>
        </p:nvGrpSpPr>
        <p:grpSpPr>
          <a:xfrm flipH="1">
            <a:off x="7376251" y="4247027"/>
            <a:ext cx="2293939" cy="809074"/>
            <a:chOff x="2783456" y="1801900"/>
            <a:chExt cx="2362869" cy="809074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20E8E787-A73C-D05A-14E2-3F188D2F6830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9803D456-592D-9860-4AF3-0C6E23441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7328C77-797B-FF8D-53CA-6E712DC8E3D1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10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5BD2E339-488E-14F1-4ADB-52BEBABE46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Pfeil: nach unten gekrümmt 10">
                  <a:extLst>
                    <a:ext uri="{FF2B5EF4-FFF2-40B4-BE49-F238E27FC236}">
                      <a16:creationId xmlns:a16="http://schemas.microsoft.com/office/drawing/2014/main" id="{153BEA7D-3888-5E0E-D13F-74EF115983B9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Pfeil: nach oben 4">
              <a:extLst>
                <a:ext uri="{FF2B5EF4-FFF2-40B4-BE49-F238E27FC236}">
                  <a16:creationId xmlns:a16="http://schemas.microsoft.com/office/drawing/2014/main" id="{9212F53F-8063-7691-563D-A1CC03256E17}"/>
                </a:ext>
              </a:extLst>
            </p:cNvPr>
            <p:cNvSpPr/>
            <p:nvPr/>
          </p:nvSpPr>
          <p:spPr>
            <a:xfrm rot="15282281">
              <a:off x="4315081" y="1497577"/>
              <a:ext cx="268635" cy="13938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D89F14E-593D-FA19-F775-5575B1E10EB0}"/>
              </a:ext>
            </a:extLst>
          </p:cNvPr>
          <p:cNvGrpSpPr/>
          <p:nvPr/>
        </p:nvGrpSpPr>
        <p:grpSpPr>
          <a:xfrm>
            <a:off x="507137" y="2593528"/>
            <a:ext cx="2290585" cy="809074"/>
            <a:chOff x="2690283" y="2585363"/>
            <a:chExt cx="2290585" cy="80907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3DCB1F7-3628-0990-D8BE-A11E86855A45}"/>
                </a:ext>
              </a:extLst>
            </p:cNvPr>
            <p:cNvGrpSpPr/>
            <p:nvPr/>
          </p:nvGrpSpPr>
          <p:grpSpPr>
            <a:xfrm>
              <a:off x="2690283" y="2585363"/>
              <a:ext cx="912283" cy="809074"/>
              <a:chOff x="4096383" y="6247847"/>
              <a:chExt cx="1555967" cy="1504611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857BAE2A-58E9-E095-2EAA-345979732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4166" y="6247847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5F27B217-793C-0F46-8A6C-92A4233F189E}"/>
                  </a:ext>
                </a:extLst>
              </p:cNvPr>
              <p:cNvGrpSpPr/>
              <p:nvPr/>
            </p:nvGrpSpPr>
            <p:grpSpPr>
              <a:xfrm>
                <a:off x="4096383" y="7087717"/>
                <a:ext cx="857394" cy="664737"/>
                <a:chOff x="1113086" y="8733814"/>
                <a:chExt cx="2916089" cy="1949374"/>
              </a:xfrm>
            </p:grpSpPr>
            <p:pic>
              <p:nvPicPr>
                <p:cNvPr id="38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2C8344A6-8FE3-7551-2792-38035CECD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3086" y="8733814"/>
                  <a:ext cx="1063207" cy="1317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Pfeil: nach unten gekrümmt 38">
                  <a:extLst>
                    <a:ext uri="{FF2B5EF4-FFF2-40B4-BE49-F238E27FC236}">
                      <a16:creationId xmlns:a16="http://schemas.microsoft.com/office/drawing/2014/main" id="{468DB01F-EE75-1B1D-3B54-7596D8AD526F}"/>
                    </a:ext>
                  </a:extLst>
                </p:cNvPr>
                <p:cNvSpPr/>
                <p:nvPr/>
              </p:nvSpPr>
              <p:spPr>
                <a:xfrm rot="10454354">
                  <a:off x="2029654" y="9704505"/>
                  <a:ext cx="1999521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9" name="Pfeil: nach oben 18">
              <a:extLst>
                <a:ext uri="{FF2B5EF4-FFF2-40B4-BE49-F238E27FC236}">
                  <a16:creationId xmlns:a16="http://schemas.microsoft.com/office/drawing/2014/main" id="{3F509C66-F11C-D419-5131-2AC8398EC6A0}"/>
                </a:ext>
              </a:extLst>
            </p:cNvPr>
            <p:cNvSpPr/>
            <p:nvPr/>
          </p:nvSpPr>
          <p:spPr>
            <a:xfrm rot="15602488">
              <a:off x="4165919" y="2110386"/>
              <a:ext cx="276707" cy="135319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65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06" y="3680590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859357" y="2317899"/>
            <a:ext cx="4263431" cy="3936851"/>
            <a:chOff x="2859357" y="2317899"/>
            <a:chExt cx="426343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B9C56E-E704-0CEF-F431-07BEC8B91C8A}"/>
              </a:ext>
            </a:extLst>
          </p:cNvPr>
          <p:cNvGrpSpPr/>
          <p:nvPr/>
        </p:nvGrpSpPr>
        <p:grpSpPr>
          <a:xfrm>
            <a:off x="2762669" y="2960940"/>
            <a:ext cx="3467016" cy="2519509"/>
            <a:chOff x="2758751" y="2993355"/>
            <a:chExt cx="3467016" cy="251950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FF77DE0-5094-43BF-28D1-C76AA788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5814"/>
            <a:stretch/>
          </p:blipFill>
          <p:spPr>
            <a:xfrm>
              <a:off x="2758751" y="3367631"/>
              <a:ext cx="1550075" cy="1968264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9FE07DCD-BECB-9E16-8032-3805A59A9B98}"/>
                </a:ext>
              </a:extLst>
            </p:cNvPr>
            <p:cNvGrpSpPr/>
            <p:nvPr/>
          </p:nvGrpSpPr>
          <p:grpSpPr>
            <a:xfrm>
              <a:off x="3241130" y="2993355"/>
              <a:ext cx="2984637" cy="2519509"/>
              <a:chOff x="3310930" y="2941491"/>
              <a:chExt cx="2984637" cy="2519509"/>
            </a:xfrm>
          </p:grpSpPr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DC77650D-ED01-D0A0-BEA5-6B6CC5E73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7898" y="4740115"/>
                <a:ext cx="1474252" cy="720885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A9954D66-8D48-DAB3-CDBE-0C29D6C82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8750" y="4205922"/>
                <a:ext cx="1926817" cy="1368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43D5A2FB-5447-E4F1-690B-197E4C1A8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1331" y="3081881"/>
                <a:ext cx="1274240" cy="96075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3C2085F9-1B9A-9EE5-D4EE-FA3D4C08F6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73136" cy="10730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E8B20DD7-F14A-BE9B-71D8-2E0F6E8318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426397" cy="181544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A64A0820-7D38-D9A0-2417-265727E6E7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31111" y="4810380"/>
                <a:ext cx="400777" cy="62994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0774F3D-B4C0-1D4B-93FF-62D24D096B16}"/>
              </a:ext>
            </a:extLst>
          </p:cNvPr>
          <p:cNvGrpSpPr/>
          <p:nvPr/>
        </p:nvGrpSpPr>
        <p:grpSpPr>
          <a:xfrm>
            <a:off x="2759818" y="2981771"/>
            <a:ext cx="3518962" cy="2519509"/>
            <a:chOff x="2758751" y="3004872"/>
            <a:chExt cx="3518962" cy="2519509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ACB55C-3351-F0A0-6219-F400762C343C}"/>
                </a:ext>
              </a:extLst>
            </p:cNvPr>
            <p:cNvGrpSpPr/>
            <p:nvPr/>
          </p:nvGrpSpPr>
          <p:grpSpPr>
            <a:xfrm>
              <a:off x="3293076" y="3004872"/>
              <a:ext cx="2984637" cy="2519509"/>
              <a:chOff x="3310930" y="2941491"/>
              <a:chExt cx="2984637" cy="2519509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1ECDD0BD-A6BE-AA89-4C50-E09A2FA5E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8134" y="4770820"/>
                <a:ext cx="694016" cy="69018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049A05E4-959E-092C-1AE7-185D33368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00" y="4219604"/>
                <a:ext cx="1158467" cy="370906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EB2B8F3D-D065-BFE1-6118-2B06F9435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1500" y="3081881"/>
                <a:ext cx="624071" cy="88459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CACA6AD2-3D54-DEC5-41B1-8194706AB1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868454" cy="102498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E13B0FC5-3A3D-42C1-D2BF-89587249F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10930" y="4020963"/>
                <a:ext cx="1203870" cy="44661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25AA7C28-E8DF-85C7-566D-8A022E23C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770820"/>
                <a:ext cx="474132" cy="687732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BD627F18-75E2-124B-B528-875508E6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3362"/>
            <a:stretch/>
          </p:blipFill>
          <p:spPr>
            <a:xfrm>
              <a:off x="2758751" y="3362301"/>
              <a:ext cx="2337718" cy="1968264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930DB9E-F888-34EC-5A95-51CB3421C37F}"/>
              </a:ext>
            </a:extLst>
          </p:cNvPr>
          <p:cNvGrpSpPr/>
          <p:nvPr/>
        </p:nvGrpSpPr>
        <p:grpSpPr>
          <a:xfrm>
            <a:off x="2044106" y="3341962"/>
            <a:ext cx="4236474" cy="2599335"/>
            <a:chOff x="2044106" y="3341962"/>
            <a:chExt cx="4236474" cy="2599335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D6AE5990-8490-186D-3474-4BE6E188F160}"/>
                </a:ext>
              </a:extLst>
            </p:cNvPr>
            <p:cNvGrpSpPr/>
            <p:nvPr/>
          </p:nvGrpSpPr>
          <p:grpSpPr>
            <a:xfrm>
              <a:off x="2772518" y="3341962"/>
              <a:ext cx="3508062" cy="2065699"/>
              <a:chOff x="2772518" y="3341962"/>
              <a:chExt cx="3508062" cy="2065699"/>
            </a:xfrm>
          </p:grpSpPr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D6194922-3A13-F028-37E7-2E23E7A3D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518" y="3341962"/>
                <a:ext cx="3508062" cy="1968264"/>
              </a:xfrm>
              <a:prstGeom prst="rect">
                <a:avLst/>
              </a:prstGeom>
            </p:spPr>
          </p:pic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D3041B8-2384-3BBF-66B7-5F3F904C888A}"/>
                  </a:ext>
                </a:extLst>
              </p:cNvPr>
              <p:cNvSpPr txBox="1"/>
              <p:nvPr/>
            </p:nvSpPr>
            <p:spPr>
              <a:xfrm>
                <a:off x="3697388" y="4761330"/>
                <a:ext cx="2398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Blockchain</a:t>
                </a: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BE286DF-B192-7038-5C89-DB3ABE4EAF34}"/>
                </a:ext>
              </a:extLst>
            </p:cNvPr>
            <p:cNvGrpSpPr/>
            <p:nvPr/>
          </p:nvGrpSpPr>
          <p:grpSpPr>
            <a:xfrm>
              <a:off x="2044106" y="4487298"/>
              <a:ext cx="1346149" cy="1453999"/>
              <a:chOff x="2043894" y="4453398"/>
              <a:chExt cx="1346149" cy="1453999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8CCF74CC-8080-FAFF-2D36-E8B8E59E38C1}"/>
                  </a:ext>
                </a:extLst>
              </p:cNvPr>
              <p:cNvGrpSpPr/>
              <p:nvPr/>
            </p:nvGrpSpPr>
            <p:grpSpPr>
              <a:xfrm>
                <a:off x="2281531" y="5039171"/>
                <a:ext cx="1108512" cy="868226"/>
                <a:chOff x="2095279" y="5472054"/>
                <a:chExt cx="1108512" cy="868226"/>
              </a:xfrm>
            </p:grpSpPr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BD3C2657-E66C-A93C-4662-197DA0F2E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643093" y="5472054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78" name="Grafik 77">
                  <a:extLst>
                    <a:ext uri="{FF2B5EF4-FFF2-40B4-BE49-F238E27FC236}">
                      <a16:creationId xmlns:a16="http://schemas.microsoft.com/office/drawing/2014/main" id="{5A614839-8AA5-36BE-FE77-E4C5B53E2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945563" y="5609187"/>
                  <a:ext cx="251121" cy="265335"/>
                </a:xfrm>
                <a:prstGeom prst="rect">
                  <a:avLst/>
                </a:prstGeom>
              </p:spPr>
            </p:pic>
            <p:pic>
              <p:nvPicPr>
                <p:cNvPr id="82" name="Grafik 81">
                  <a:extLst>
                    <a:ext uri="{FF2B5EF4-FFF2-40B4-BE49-F238E27FC236}">
                      <a16:creationId xmlns:a16="http://schemas.microsoft.com/office/drawing/2014/main" id="{CFAE12D9-14C2-A606-E494-40320B79C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10" t="3282" r="41118"/>
                <a:stretch/>
              </p:blipFill>
              <p:spPr>
                <a:xfrm>
                  <a:off x="2095279" y="5731016"/>
                  <a:ext cx="276968" cy="609264"/>
                </a:xfrm>
                <a:prstGeom prst="rect">
                  <a:avLst/>
                </a:prstGeom>
              </p:spPr>
            </p:pic>
            <p:pic>
              <p:nvPicPr>
                <p:cNvPr id="83" name="Grafik 82">
                  <a:extLst>
                    <a:ext uri="{FF2B5EF4-FFF2-40B4-BE49-F238E27FC236}">
                      <a16:creationId xmlns:a16="http://schemas.microsoft.com/office/drawing/2014/main" id="{1EED8457-795E-C721-4541-230FB95CD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5877362">
                  <a:off x="2397749" y="5868149"/>
                  <a:ext cx="251121" cy="265335"/>
                </a:xfrm>
                <a:prstGeom prst="rect">
                  <a:avLst/>
                </a:prstGeom>
              </p:spPr>
            </p:pic>
          </p:grpSp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7CC2214D-CCA3-65CD-746E-F95B52F6F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635" y="4453398"/>
                <a:ext cx="614502" cy="629942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86433D90-4213-18D1-7A77-4C86D4270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894" y="4615551"/>
                <a:ext cx="614502" cy="629942"/>
              </a:xfrm>
              <a:prstGeom prst="rect">
                <a:avLst/>
              </a:prstGeom>
            </p:spPr>
          </p:pic>
        </p:grp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CDE558BB-712E-2301-AFBB-50CB0D80825F}"/>
              </a:ext>
            </a:extLst>
          </p:cNvPr>
          <p:cNvSpPr txBox="1"/>
          <p:nvPr/>
        </p:nvSpPr>
        <p:spPr>
          <a:xfrm>
            <a:off x="4637492" y="6500820"/>
            <a:ext cx="6099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https://www.bitstamp.net/en-gb/learn/blockchain/what-is-segregated-witness-segwit/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21A544A-9A2E-C841-3F0D-BF00E6E7D415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88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CC444C5-FDFA-3291-07BE-8C88DCEEC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65071B36-E8C4-DDB3-3CEC-DE8E38B6555B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14356" name="Gruppieren 14355">
            <a:extLst>
              <a:ext uri="{FF2B5EF4-FFF2-40B4-BE49-F238E27FC236}">
                <a16:creationId xmlns:a16="http://schemas.microsoft.com/office/drawing/2014/main" id="{D760255C-79C6-885D-DF87-83C1FD345CBA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14357" name="Textfeld 14356">
              <a:extLst>
                <a:ext uri="{FF2B5EF4-FFF2-40B4-BE49-F238E27FC236}">
                  <a16:creationId xmlns:a16="http://schemas.microsoft.com/office/drawing/2014/main" id="{03D9F53F-87BA-5E5A-2ABC-3A2F8E1339EF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8" name="Textfeld 14357">
              <a:extLst>
                <a:ext uri="{FF2B5EF4-FFF2-40B4-BE49-F238E27FC236}">
                  <a16:creationId xmlns:a16="http://schemas.microsoft.com/office/drawing/2014/main" id="{85D44604-1215-B7B0-BEE6-377C0FCC8C7D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59" name="Textfeld 14358">
              <a:extLst>
                <a:ext uri="{FF2B5EF4-FFF2-40B4-BE49-F238E27FC236}">
                  <a16:creationId xmlns:a16="http://schemas.microsoft.com/office/drawing/2014/main" id="{9DC1E1F8-6F17-5658-3946-C36C7037276A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0" name="Textfeld 14359">
              <a:extLst>
                <a:ext uri="{FF2B5EF4-FFF2-40B4-BE49-F238E27FC236}">
                  <a16:creationId xmlns:a16="http://schemas.microsoft.com/office/drawing/2014/main" id="{167CE788-B5F4-40F1-E78E-EBAE45D2365F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1" name="Textfeld 14360">
              <a:extLst>
                <a:ext uri="{FF2B5EF4-FFF2-40B4-BE49-F238E27FC236}">
                  <a16:creationId xmlns:a16="http://schemas.microsoft.com/office/drawing/2014/main" id="{CE4ABC2B-AE79-6204-00CE-B2B67D6A5AAE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4362" name="Textfeld 14361">
              <a:extLst>
                <a:ext uri="{FF2B5EF4-FFF2-40B4-BE49-F238E27FC236}">
                  <a16:creationId xmlns:a16="http://schemas.microsoft.com/office/drawing/2014/main" id="{A0111449-BDB2-8353-958C-E04EF0A4785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5C76480-1829-06C0-9560-D5E4DF49C1FE}"/>
              </a:ext>
            </a:extLst>
          </p:cNvPr>
          <p:cNvGrpSpPr/>
          <p:nvPr/>
        </p:nvGrpSpPr>
        <p:grpSpPr>
          <a:xfrm>
            <a:off x="507137" y="2593528"/>
            <a:ext cx="2290585" cy="809074"/>
            <a:chOff x="2690283" y="2585363"/>
            <a:chExt cx="2290585" cy="809074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B89B7BF-559A-F795-D0A6-C09950B1B1A3}"/>
                </a:ext>
              </a:extLst>
            </p:cNvPr>
            <p:cNvGrpSpPr/>
            <p:nvPr/>
          </p:nvGrpSpPr>
          <p:grpSpPr>
            <a:xfrm>
              <a:off x="2690283" y="2585363"/>
              <a:ext cx="912283" cy="809074"/>
              <a:chOff x="4096383" y="6247847"/>
              <a:chExt cx="1555967" cy="1504611"/>
            </a:xfrm>
          </p:grpSpPr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B51962F4-C0C3-ED7E-6440-377A44ABF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4166" y="6247847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1CF140EC-2953-50E4-7B4C-45AF9A42F420}"/>
                  </a:ext>
                </a:extLst>
              </p:cNvPr>
              <p:cNvGrpSpPr/>
              <p:nvPr/>
            </p:nvGrpSpPr>
            <p:grpSpPr>
              <a:xfrm>
                <a:off x="4096383" y="7087717"/>
                <a:ext cx="857394" cy="664737"/>
                <a:chOff x="1113086" y="8733814"/>
                <a:chExt cx="2916089" cy="1949374"/>
              </a:xfrm>
            </p:grpSpPr>
            <p:pic>
              <p:nvPicPr>
                <p:cNvPr id="48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64357859-499C-F24D-B917-2AF2708405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3086" y="8733814"/>
                  <a:ext cx="1063207" cy="1317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Pfeil: nach unten gekrümmt 49">
                  <a:extLst>
                    <a:ext uri="{FF2B5EF4-FFF2-40B4-BE49-F238E27FC236}">
                      <a16:creationId xmlns:a16="http://schemas.microsoft.com/office/drawing/2014/main" id="{649F550A-62EB-1E42-D217-486FA77A9C9B}"/>
                    </a:ext>
                  </a:extLst>
                </p:cNvPr>
                <p:cNvSpPr/>
                <p:nvPr/>
              </p:nvSpPr>
              <p:spPr>
                <a:xfrm rot="10454354">
                  <a:off x="2029654" y="9704505"/>
                  <a:ext cx="1999521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1" name="Pfeil: nach oben 40">
              <a:extLst>
                <a:ext uri="{FF2B5EF4-FFF2-40B4-BE49-F238E27FC236}">
                  <a16:creationId xmlns:a16="http://schemas.microsoft.com/office/drawing/2014/main" id="{19129765-7632-A39E-03ED-D4180E314DFC}"/>
                </a:ext>
              </a:extLst>
            </p:cNvPr>
            <p:cNvSpPr/>
            <p:nvPr/>
          </p:nvSpPr>
          <p:spPr>
            <a:xfrm rot="15602488">
              <a:off x="4165919" y="2110386"/>
              <a:ext cx="276707" cy="1353191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2E2CE8A-6072-24E7-B241-F308CD442424}"/>
              </a:ext>
            </a:extLst>
          </p:cNvPr>
          <p:cNvGrpSpPr/>
          <p:nvPr/>
        </p:nvGrpSpPr>
        <p:grpSpPr>
          <a:xfrm flipH="1">
            <a:off x="7376251" y="4247027"/>
            <a:ext cx="2293939" cy="809074"/>
            <a:chOff x="2783456" y="1801900"/>
            <a:chExt cx="2362869" cy="809074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862B8BED-2643-229B-0D7A-E132C7F1339F}"/>
                </a:ext>
              </a:extLst>
            </p:cNvPr>
            <p:cNvGrpSpPr/>
            <p:nvPr/>
          </p:nvGrpSpPr>
          <p:grpSpPr>
            <a:xfrm>
              <a:off x="2783456" y="1801900"/>
              <a:ext cx="831946" cy="809074"/>
              <a:chOff x="4255295" y="4790863"/>
              <a:chExt cx="1418945" cy="1504611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DC7ECA88-2CDB-FDBC-CDF1-0EE03A79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6056" y="4790863"/>
                <a:ext cx="918184" cy="1504611"/>
              </a:xfrm>
              <a:prstGeom prst="rect">
                <a:avLst/>
              </a:prstGeom>
            </p:spPr>
          </p:pic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3D6CA809-CDCB-A8BE-F5C3-B33013774A67}"/>
                  </a:ext>
                </a:extLst>
              </p:cNvPr>
              <p:cNvGrpSpPr/>
              <p:nvPr/>
            </p:nvGrpSpPr>
            <p:grpSpPr>
              <a:xfrm>
                <a:off x="4255295" y="5679452"/>
                <a:ext cx="720373" cy="616022"/>
                <a:chOff x="1653562" y="4604003"/>
                <a:chExt cx="2450066" cy="1806514"/>
              </a:xfrm>
            </p:grpSpPr>
            <p:pic>
              <p:nvPicPr>
                <p:cNvPr id="60" name="Picture 6" descr="14.500+ Fotos, Bilder und lizenzfreie Bilder zu Coladose - iStock |  Getränkedose, Milch, Wasserflasche">
                  <a:extLst>
                    <a:ext uri="{FF2B5EF4-FFF2-40B4-BE49-F238E27FC236}">
                      <a16:creationId xmlns:a16="http://schemas.microsoft.com/office/drawing/2014/main" id="{3F98FAD1-6A37-906A-ED1C-6462E36021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3562" y="4604003"/>
                  <a:ext cx="1063207" cy="131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Pfeil: nach unten gekrümmt 60">
                  <a:extLst>
                    <a:ext uri="{FF2B5EF4-FFF2-40B4-BE49-F238E27FC236}">
                      <a16:creationId xmlns:a16="http://schemas.microsoft.com/office/drawing/2014/main" id="{41245C2A-B116-ED65-599C-F0348F9809B9}"/>
                    </a:ext>
                  </a:extLst>
                </p:cNvPr>
                <p:cNvSpPr/>
                <p:nvPr/>
              </p:nvSpPr>
              <p:spPr>
                <a:xfrm rot="10454354">
                  <a:off x="2104110" y="5431834"/>
                  <a:ext cx="1999518" cy="978683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6" name="Pfeil: nach oben 55">
              <a:extLst>
                <a:ext uri="{FF2B5EF4-FFF2-40B4-BE49-F238E27FC236}">
                  <a16:creationId xmlns:a16="http://schemas.microsoft.com/office/drawing/2014/main" id="{F332A0F2-7C65-3F52-5D5D-C8526A1CFE08}"/>
                </a:ext>
              </a:extLst>
            </p:cNvPr>
            <p:cNvSpPr/>
            <p:nvPr/>
          </p:nvSpPr>
          <p:spPr>
            <a:xfrm rot="15282281">
              <a:off x="4315081" y="1497577"/>
              <a:ext cx="268635" cy="13938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098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45546" y="2317899"/>
            <a:ext cx="4777242" cy="3936851"/>
            <a:chOff x="2345546" y="2317899"/>
            <a:chExt cx="4777242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5546" y="3672514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49895" y="2581724"/>
            <a:ext cx="4612709" cy="3556920"/>
            <a:chOff x="2449895" y="2581724"/>
            <a:chExt cx="461270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49895" y="396768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FEAFF10-3C80-9F0B-88BA-0EBE8BBA7E2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1CA7145-F6A8-A851-C56F-0ACFAD72EA3B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27C5320-1CD9-1FC0-9237-6C8F9364EF7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ED1C3A2-26F9-A7DD-247E-D22BD25C2895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21D7BB8-C5BF-3354-C754-D4DB06EEFDCD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7C9FD6A-0BF0-B31F-4C55-BDD7CF6706ED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BE59D31-A44C-855C-AF0A-378681B8A539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5801774-FEFD-6EDC-53D7-FDE680F6B244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0C1001D-24E9-0B9A-C6B1-73020935805F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50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B443DC62-63C2-0FEE-4FF9-51EFD5B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2CE0E9E-E1EE-B06D-CCBB-C57372CC19ED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655A682-9698-8CF4-AA37-FCE7A0B29BB8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8047944-1458-ED06-B0FF-1BB689FA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3EAA4F5-627D-FE5B-5500-5B2C45C6B6DC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D73AE37-3D4B-8850-AC01-C3F47E7AC128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89DA6725-56B8-EF8F-1A87-4418590A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56CDF457-B5E3-32AA-DCB0-D32B89727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59074E6-655D-F33B-E7F0-B4BC9F95B8D8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45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100A5AE7-087D-C480-9D7C-090DBC243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6" y="2882616"/>
            <a:ext cx="3547581" cy="1414502"/>
          </a:xfrm>
        </p:spPr>
        <p:txBody>
          <a:bodyPr anchor="ctr">
            <a:normAutofit fontScale="90000"/>
          </a:bodyPr>
          <a:lstStyle/>
          <a:p>
            <a:r>
              <a:rPr lang="de-DE" sz="4400" dirty="0"/>
              <a:t>Blockchain-Begriffe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00274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D5971C46-F8C3-192A-C952-BD905E4068A2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16496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AC58A1-8E0C-47DE-8ED4-E96F64997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446570-2A82-4828-A655-BBF64DA3F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50AB848-DFB2-45AB-84AC-83125AC4F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162A7B2-50C1-4606-A26B-1C6BB20D5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3FBF00D-5370-4BB6-970D-9871D2B3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9237E9D-7458-4D53-A88A-47C121937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243E25A-A971-4318-BF80-5E71F268C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D86841-0949-4EDE-A41B-8674E105C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51521" y="2309301"/>
            <a:ext cx="4795055" cy="3916873"/>
            <a:chOff x="2327733" y="2317899"/>
            <a:chExt cx="4795055" cy="391687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733" y="3624968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04830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48FEE0-087F-F5AB-974F-841B1960A7A0}"/>
              </a:ext>
            </a:extLst>
          </p:cNvPr>
          <p:cNvGrpSpPr/>
          <p:nvPr/>
        </p:nvGrpSpPr>
        <p:grpSpPr>
          <a:xfrm>
            <a:off x="2423315" y="2594393"/>
            <a:ext cx="4651632" cy="3556920"/>
            <a:chOff x="2410972" y="2581724"/>
            <a:chExt cx="4651632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E1D0C47-1B6F-C857-FD97-D774FA2ACB80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BB4F3A6-5618-56A5-8A9D-6757D1C67D7E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4776E8D-F228-28B9-060E-440CE0A53D61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123A783-B734-8FF6-831F-6EEB507CE79A}"/>
                </a:ext>
              </a:extLst>
            </p:cNvPr>
            <p:cNvSpPr txBox="1"/>
            <p:nvPr/>
          </p:nvSpPr>
          <p:spPr>
            <a:xfrm>
              <a:off x="2410972" y="388440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6BAE5A8-BAD7-2228-18A6-1B1469F3F4D5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30D1AD-B3D6-27B2-3064-401592D2F25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Status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5" name="Gruppieren 14354">
            <a:extLst>
              <a:ext uri="{FF2B5EF4-FFF2-40B4-BE49-F238E27FC236}">
                <a16:creationId xmlns:a16="http://schemas.microsoft.com/office/drawing/2014/main" id="{635D8369-62DD-D6BA-B4B2-5AF3D60B9553}"/>
              </a:ext>
            </a:extLst>
          </p:cNvPr>
          <p:cNvGrpSpPr/>
          <p:nvPr/>
        </p:nvGrpSpPr>
        <p:grpSpPr>
          <a:xfrm>
            <a:off x="2434045" y="2581724"/>
            <a:ext cx="4628559" cy="3556920"/>
            <a:chOff x="2434045" y="2581724"/>
            <a:chExt cx="4628559" cy="3556920"/>
          </a:xfrm>
        </p:grpSpPr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9F1BCF7-5A71-7F40-D6E9-92FC67E753D9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0" name="Textfeld 14349">
              <a:extLst>
                <a:ext uri="{FF2B5EF4-FFF2-40B4-BE49-F238E27FC236}">
                  <a16:creationId xmlns:a16="http://schemas.microsoft.com/office/drawing/2014/main" id="{F3324AD1-4661-31EE-40ED-02E6492AB0A6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1" name="Textfeld 14350">
              <a:extLst>
                <a:ext uri="{FF2B5EF4-FFF2-40B4-BE49-F238E27FC236}">
                  <a16:creationId xmlns:a16="http://schemas.microsoft.com/office/drawing/2014/main" id="{82B1859C-9758-F787-6F53-807BD5880745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2" name="Textfeld 14351">
              <a:extLst>
                <a:ext uri="{FF2B5EF4-FFF2-40B4-BE49-F238E27FC236}">
                  <a16:creationId xmlns:a16="http://schemas.microsoft.com/office/drawing/2014/main" id="{C594E241-06D6-F5D7-1EBA-2B2C2572D4F0}"/>
                </a:ext>
              </a:extLst>
            </p:cNvPr>
            <p:cNvSpPr txBox="1"/>
            <p:nvPr/>
          </p:nvSpPr>
          <p:spPr>
            <a:xfrm>
              <a:off x="2434045" y="3925967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3" name="Textfeld 14352">
              <a:extLst>
                <a:ext uri="{FF2B5EF4-FFF2-40B4-BE49-F238E27FC236}">
                  <a16:creationId xmlns:a16="http://schemas.microsoft.com/office/drawing/2014/main" id="{2F258553-1556-7D1D-D6D7-FE0049C4B1C2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4354" name="Textfeld 14353">
              <a:extLst>
                <a:ext uri="{FF2B5EF4-FFF2-40B4-BE49-F238E27FC236}">
                  <a16:creationId xmlns:a16="http://schemas.microsoft.com/office/drawing/2014/main" id="{83D5B6D3-95DA-DEB6-6763-B32937C44AE8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9DFAAB0B-05D1-2D32-4673-597807DE3E0A}"/>
              </a:ext>
            </a:extLst>
          </p:cNvPr>
          <p:cNvSpPr txBox="1"/>
          <p:nvPr/>
        </p:nvSpPr>
        <p:spPr>
          <a:xfrm>
            <a:off x="5917275" y="3201252"/>
            <a:ext cx="176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Transaktion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36FBEC6-9045-1311-C5A1-5AE982703FBD}"/>
              </a:ext>
            </a:extLst>
          </p:cNvPr>
          <p:cNvGrpSpPr/>
          <p:nvPr/>
        </p:nvGrpSpPr>
        <p:grpSpPr>
          <a:xfrm>
            <a:off x="2407004" y="2994606"/>
            <a:ext cx="4790766" cy="3554614"/>
            <a:chOff x="3244480" y="2691299"/>
            <a:chExt cx="4790766" cy="3554614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AF24EBE-8670-BA6F-8BCB-8968641AAE90}"/>
                </a:ext>
              </a:extLst>
            </p:cNvPr>
            <p:cNvSpPr txBox="1"/>
            <p:nvPr/>
          </p:nvSpPr>
          <p:spPr>
            <a:xfrm>
              <a:off x="7294111" y="4187387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97A9AA0-787A-48E3-BDB2-A2B3C73767F3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C14223F-E464-25C2-4BC0-5C195F94AC9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8DE7B3-2236-03DF-8465-24CB1943836B}"/>
                </a:ext>
              </a:extLst>
            </p:cNvPr>
            <p:cNvSpPr txBox="1"/>
            <p:nvPr/>
          </p:nvSpPr>
          <p:spPr>
            <a:xfrm>
              <a:off x="3244480" y="4011733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DC130F7-4C2E-DA46-862D-288C5013F74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D2C9F230-CB8F-9358-C3FD-FE069B06C899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07A3A5F-46E3-E2D8-19E1-06287AD76183}"/>
              </a:ext>
            </a:extLst>
          </p:cNvPr>
          <p:cNvGrpSpPr/>
          <p:nvPr/>
        </p:nvGrpSpPr>
        <p:grpSpPr>
          <a:xfrm>
            <a:off x="7197770" y="484304"/>
            <a:ext cx="2566408" cy="1722133"/>
            <a:chOff x="7197770" y="484304"/>
            <a:chExt cx="2566408" cy="1722133"/>
          </a:xfrm>
        </p:grpSpPr>
        <p:pic>
          <p:nvPicPr>
            <p:cNvPr id="47" name="Picture 4" descr="Welt Explorer Reiseblog: Reisen und die Welt entdecken - Welt Explorer">
              <a:extLst>
                <a:ext uri="{FF2B5EF4-FFF2-40B4-BE49-F238E27FC236}">
                  <a16:creationId xmlns:a16="http://schemas.microsoft.com/office/drawing/2014/main" id="{D1DDEB8D-F5AB-BEEB-B72D-658C4DA85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01" y="484304"/>
              <a:ext cx="1033193" cy="1033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5834180B-1194-B56E-E851-E25AE2847241}"/>
                </a:ext>
              </a:extLst>
            </p:cNvPr>
            <p:cNvSpPr txBox="1"/>
            <p:nvPr/>
          </p:nvSpPr>
          <p:spPr>
            <a:xfrm>
              <a:off x="7197770" y="1560106"/>
              <a:ext cx="2566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Welt-Status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3CFF274-81CF-B54B-2D5F-BB08EBD90DFB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C4736F0-D067-DC5E-5317-20E3A178E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323E458-7C5B-5DD6-7593-3B5624BF1E84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00E2E66-1CCF-FE45-7FAF-4B23E8C37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EC359AD-22FD-220C-9572-D07A3822E661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0D7F631-2615-2D49-7277-4E07A7DDC9F9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014F54E-EC1E-2BBC-5F11-BE3B721CD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7A89E339-241C-71D1-E48B-33041DE7972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DD52808-D9DD-81A7-ACFB-180DD273E081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8D0858B9-5DB3-CCE6-8BE1-7DE6E096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3DA7598-4359-195C-F6AF-C2C17D5DB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8CFDA49-033F-2189-69CF-F4D021B1933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pic>
        <p:nvPicPr>
          <p:cNvPr id="59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6E64204-B89E-E7C8-9F6F-A4A2D2F91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nickers Snickers Classic - Piccantino Onlineshop Deutschland">
            <a:extLst>
              <a:ext uri="{FF2B5EF4-FFF2-40B4-BE49-F238E27FC236}">
                <a16:creationId xmlns:a16="http://schemas.microsoft.com/office/drawing/2014/main" id="{26E6F386-3116-95C9-B335-B4CC5FB4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3093">
            <a:off x="574136" y="3818335"/>
            <a:ext cx="1557877" cy="5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58CAE04-67E0-9ACD-659D-612F27DBF52D}"/>
              </a:ext>
            </a:extLst>
          </p:cNvPr>
          <p:cNvGrpSpPr/>
          <p:nvPr/>
        </p:nvGrpSpPr>
        <p:grpSpPr>
          <a:xfrm>
            <a:off x="5265772" y="3670530"/>
            <a:ext cx="429484" cy="369827"/>
            <a:chOff x="8268026" y="4498734"/>
            <a:chExt cx="983451" cy="688258"/>
          </a:xfrm>
        </p:grpSpPr>
        <p:pic>
          <p:nvPicPr>
            <p:cNvPr id="84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C3C820B-D2A1-C38E-AACE-647E17D69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8268026" y="4498734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DC96CC43-BB4F-F38F-72E2-B781FC86E58F}"/>
                </a:ext>
              </a:extLst>
            </p:cNvPr>
            <p:cNvCxnSpPr>
              <a:cxnSpLocks/>
            </p:cNvCxnSpPr>
            <p:nvPr/>
          </p:nvCxnSpPr>
          <p:spPr>
            <a:xfrm>
              <a:off x="8301558" y="4533748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C99DAFD7-7FF5-0F81-9C6B-4B078BE7D009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B875152-DF25-79B0-D7A0-08A3755CC246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D55CC45-FA52-2FA5-B3DC-6EF1C6F3B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DD12D9-1FDF-9BAB-6059-46902414B8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C243754-6389-2D6D-38C5-87DC088720E4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293526F-0F60-43EF-9151-A240781C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E4142F6A-756F-986A-0939-D56231D2A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EA3110A-5AC0-B263-F079-A60731E97D7D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9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A33C1FAE-46D1-A80A-DC3D-6FBD63F0E9AF}"/>
              </a:ext>
            </a:extLst>
          </p:cNvPr>
          <p:cNvSpPr txBox="1"/>
          <p:nvPr/>
        </p:nvSpPr>
        <p:spPr>
          <a:xfrm>
            <a:off x="5641517" y="54681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 übertragen</a:t>
            </a: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209DE99D-C71F-1378-3D76-7431CA7E3A83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1F535A38-43B6-156C-3563-7ECED4507F3C}"/>
              </a:ext>
            </a:extLst>
          </p:cNvPr>
          <p:cNvSpPr txBox="1"/>
          <p:nvPr/>
        </p:nvSpPr>
        <p:spPr>
          <a:xfrm>
            <a:off x="5909255" y="1035683"/>
            <a:ext cx="378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mit Transaktionen </a:t>
            </a:r>
            <a:r>
              <a:rPr lang="de-DE" sz="2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steuren</a:t>
            </a:r>
            <a:endParaRPr lang="de-DE" sz="2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DF33B59-2036-8D03-D27B-1FE94EEE014D}"/>
              </a:ext>
            </a:extLst>
          </p:cNvPr>
          <p:cNvGrpSpPr/>
          <p:nvPr/>
        </p:nvGrpSpPr>
        <p:grpSpPr>
          <a:xfrm>
            <a:off x="2277872" y="2994606"/>
            <a:ext cx="4967547" cy="3554614"/>
            <a:chOff x="3115348" y="2691299"/>
            <a:chExt cx="4967547" cy="3554614"/>
          </a:xfrm>
        </p:grpSpPr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6102C56-2044-0AE2-A2E9-36909A82D447}"/>
                </a:ext>
              </a:extLst>
            </p:cNvPr>
            <p:cNvSpPr txBox="1"/>
            <p:nvPr/>
          </p:nvSpPr>
          <p:spPr>
            <a:xfrm>
              <a:off x="7341760" y="4274209"/>
              <a:ext cx="7411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7DDE413-E465-B8F3-F256-56A66AE95064}"/>
                </a:ext>
              </a:extLst>
            </p:cNvPr>
            <p:cNvSpPr txBox="1"/>
            <p:nvPr/>
          </p:nvSpPr>
          <p:spPr>
            <a:xfrm>
              <a:off x="6255681" y="5999692"/>
              <a:ext cx="78912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41421DB-F4C6-5AA5-07B5-BDA339FBB378}"/>
                </a:ext>
              </a:extLst>
            </p:cNvPr>
            <p:cNvSpPr txBox="1"/>
            <p:nvPr/>
          </p:nvSpPr>
          <p:spPr>
            <a:xfrm>
              <a:off x="4174445" y="5977666"/>
              <a:ext cx="7497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83A0F56F-DD21-58B0-1C88-1B61723E206E}"/>
                </a:ext>
              </a:extLst>
            </p:cNvPr>
            <p:cNvSpPr txBox="1"/>
            <p:nvPr/>
          </p:nvSpPr>
          <p:spPr>
            <a:xfrm>
              <a:off x="3115348" y="4287294"/>
              <a:ext cx="7570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67192AA7-224C-4947-3CE9-3ED7C3457D5A}"/>
                </a:ext>
              </a:extLst>
            </p:cNvPr>
            <p:cNvSpPr txBox="1"/>
            <p:nvPr/>
          </p:nvSpPr>
          <p:spPr>
            <a:xfrm>
              <a:off x="3760621" y="2691299"/>
              <a:ext cx="7327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23EDC84-2F61-FB02-BE25-F56A85D908C7}"/>
                </a:ext>
              </a:extLst>
            </p:cNvPr>
            <p:cNvSpPr txBox="1"/>
            <p:nvPr/>
          </p:nvSpPr>
          <p:spPr>
            <a:xfrm>
              <a:off x="6295764" y="2737835"/>
              <a:ext cx="752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92D050"/>
                  </a:solidFill>
                </a:rPr>
                <a:t>Knoten</a:t>
              </a:r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2D905102-0716-A36A-7D49-AF18928FDB01}"/>
              </a:ext>
            </a:extLst>
          </p:cNvPr>
          <p:cNvGrpSpPr/>
          <p:nvPr/>
        </p:nvGrpSpPr>
        <p:grpSpPr>
          <a:xfrm>
            <a:off x="2166581" y="2249046"/>
            <a:ext cx="5126175" cy="4071392"/>
            <a:chOff x="2136074" y="2259583"/>
            <a:chExt cx="5126175" cy="4071392"/>
          </a:xfrm>
        </p:grpSpPr>
        <p:pic>
          <p:nvPicPr>
            <p:cNvPr id="119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D493554B-8146-FFF6-CEF4-02E82BD5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684077" y="2259583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AA0D6948-90CC-66DC-668A-3BAAA301DD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09" y="2294597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06D2D678-D8F1-BC64-6EFC-7F3AA55A28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077541" y="234665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7907A9AD-9BF3-F47A-E42D-C6C06738B309}"/>
                </a:ext>
              </a:extLst>
            </p:cNvPr>
            <p:cNvCxnSpPr>
              <a:cxnSpLocks/>
            </p:cNvCxnSpPr>
            <p:nvPr/>
          </p:nvCxnSpPr>
          <p:spPr>
            <a:xfrm>
              <a:off x="5111073" y="238167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A40F8B6-CF37-EE18-2763-9FAED40A09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6278798" y="3841899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DB824C5-83E4-2918-3E0E-1EF3BEA3E3B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330" y="3876913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BA25C39-4AF3-BEAB-22C0-318C13750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2136074" y="3832480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BEDD2323-0F48-F675-2174-9FF7F79E7F6A}"/>
                </a:ext>
              </a:extLst>
            </p:cNvPr>
            <p:cNvCxnSpPr>
              <a:cxnSpLocks/>
            </p:cNvCxnSpPr>
            <p:nvPr/>
          </p:nvCxnSpPr>
          <p:spPr>
            <a:xfrm>
              <a:off x="2169606" y="3867494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BE99185B-A309-05E0-380F-148878736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3166122" y="56032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1" name="Gerader Verbinder 15360">
              <a:extLst>
                <a:ext uri="{FF2B5EF4-FFF2-40B4-BE49-F238E27FC236}">
                  <a16:creationId xmlns:a16="http://schemas.microsoft.com/office/drawing/2014/main" id="{6A7569DF-FA8C-76A8-9C69-672C7DF8433E}"/>
                </a:ext>
              </a:extLst>
            </p:cNvPr>
            <p:cNvCxnSpPr>
              <a:cxnSpLocks/>
            </p:cNvCxnSpPr>
            <p:nvPr/>
          </p:nvCxnSpPr>
          <p:spPr>
            <a:xfrm>
              <a:off x="3199654" y="563825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3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8BD43FBC-5FF3-1969-8F1E-0069A11EB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5239558" y="564271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64" name="Gerader Verbinder 15363">
              <a:extLst>
                <a:ext uri="{FF2B5EF4-FFF2-40B4-BE49-F238E27FC236}">
                  <a16:creationId xmlns:a16="http://schemas.microsoft.com/office/drawing/2014/main" id="{5D0F6FB4-A5F4-FEBB-69FD-59A7CEB4F94C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90" y="567773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8097DD-3DAC-3910-09AC-F61510E7BE0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8FA88BE-F08D-2897-B098-29B6F47CB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1040906C-7C7D-9925-8818-591905B7DD5B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D4C971-57AE-EA38-13D7-E6C08459E792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2EC4DD-83FE-1A66-68C7-F98A3DF9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CC19EFC-A462-96BD-5E9F-6146BB0C9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8EF6973-5F69-120A-7502-FFF2CD7F3A96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AE88156-E313-EA10-883A-4DE24AA2D3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3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39A97C6B-23A2-BCD8-7A89-68F9E907D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B09A105-E2F4-4836-1F53-92F0000002D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0711FECF-3F44-4B91-E5B0-F2AA3B04673B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5DAC9A12-A22E-F1DC-661B-14D8B467F5F2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pic>
        <p:nvPicPr>
          <p:cNvPr id="47" name="Picture 6" descr="14.500+ Fotos, Bilder und lizenzfreie Bilder zu Coladose - iStock |  Getränkedose, Milch, Wasserflasche">
            <a:extLst>
              <a:ext uri="{FF2B5EF4-FFF2-40B4-BE49-F238E27FC236}">
                <a16:creationId xmlns:a16="http://schemas.microsoft.com/office/drawing/2014/main" id="{09C9745A-6E28-709F-F830-F3E1AFF0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r="23097"/>
          <a:stretch/>
        </p:blipFill>
        <p:spPr bwMode="auto">
          <a:xfrm>
            <a:off x="7532048" y="5025429"/>
            <a:ext cx="817635" cy="11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7BC871-F704-C46F-9AC9-5082A80894DB}"/>
              </a:ext>
            </a:extLst>
          </p:cNvPr>
          <p:cNvGrpSpPr/>
          <p:nvPr/>
        </p:nvGrpSpPr>
        <p:grpSpPr>
          <a:xfrm>
            <a:off x="5674518" y="556493"/>
            <a:ext cx="4036424" cy="945694"/>
            <a:chOff x="6007779" y="3109670"/>
            <a:chExt cx="4036424" cy="94569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F379545-4559-4FDC-1EC3-E6A492D91469}"/>
                </a:ext>
              </a:extLst>
            </p:cNvPr>
            <p:cNvSpPr txBox="1"/>
            <p:nvPr/>
          </p:nvSpPr>
          <p:spPr>
            <a:xfrm>
              <a:off x="6007779" y="3109670"/>
              <a:ext cx="3357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Programme übertragen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11CA4FD-CF2A-CDB5-EF6D-18D939BEA79D}"/>
                </a:ext>
              </a:extLst>
            </p:cNvPr>
            <p:cNvSpPr txBox="1"/>
            <p:nvPr/>
          </p:nvSpPr>
          <p:spPr>
            <a:xfrm>
              <a:off x="6256884" y="3593699"/>
              <a:ext cx="3787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mit Transaktionen steuern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459A52-C679-A9E2-0B3B-B04308AD4E7F}"/>
              </a:ext>
            </a:extLst>
          </p:cNvPr>
          <p:cNvGrpSpPr/>
          <p:nvPr/>
        </p:nvGrpSpPr>
        <p:grpSpPr>
          <a:xfrm>
            <a:off x="6041588" y="2674943"/>
            <a:ext cx="2099936" cy="3217480"/>
            <a:chOff x="6041588" y="2674943"/>
            <a:chExt cx="2099936" cy="3217480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3D58C4A-F1DF-4CA0-E902-8DC86A591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880" y="3617999"/>
              <a:ext cx="1873644" cy="22744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A1A97D08-AEAF-0745-8D70-AF4A8B4AC542}"/>
                </a:ext>
              </a:extLst>
            </p:cNvPr>
            <p:cNvCxnSpPr>
              <a:cxnSpLocks/>
            </p:cNvCxnSpPr>
            <p:nvPr/>
          </p:nvCxnSpPr>
          <p:spPr>
            <a:xfrm>
              <a:off x="6041588" y="2674943"/>
              <a:ext cx="2049989" cy="7613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DAE276F-12DB-0E1C-48D7-587E0314002F}"/>
              </a:ext>
            </a:extLst>
          </p:cNvPr>
          <p:cNvGrpSpPr/>
          <p:nvPr/>
        </p:nvGrpSpPr>
        <p:grpSpPr>
          <a:xfrm>
            <a:off x="7398729" y="3392893"/>
            <a:ext cx="2617277" cy="1764476"/>
            <a:chOff x="7398729" y="3392893"/>
            <a:chExt cx="2617277" cy="1764476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C640360B-4C70-21BA-3429-B66ED0FDC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366" y="3718930"/>
              <a:ext cx="877803" cy="1438439"/>
            </a:xfrm>
            <a:prstGeom prst="rect">
              <a:avLst/>
            </a:prstGeom>
          </p:spPr>
        </p:pic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D1EB133-04B0-4ABD-E680-FCAA3CF11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8729" y="3516004"/>
              <a:ext cx="742795" cy="577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772795A-F01D-6416-B04B-6B902BBDF2CF}"/>
                </a:ext>
              </a:extLst>
            </p:cNvPr>
            <p:cNvSpPr txBox="1"/>
            <p:nvPr/>
          </p:nvSpPr>
          <p:spPr>
            <a:xfrm>
              <a:off x="8250907" y="3392893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</a:rPr>
                <a:t>Automaten-Status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BC32BF2-3B65-FD71-D9A6-CCAACC8BF7F7}"/>
              </a:ext>
            </a:extLst>
          </p:cNvPr>
          <p:cNvGrpSpPr/>
          <p:nvPr/>
        </p:nvGrpSpPr>
        <p:grpSpPr>
          <a:xfrm>
            <a:off x="296281" y="1640043"/>
            <a:ext cx="3117642" cy="2195506"/>
            <a:chOff x="296281" y="1640043"/>
            <a:chExt cx="3117642" cy="2195506"/>
          </a:xfrm>
        </p:grpSpPr>
        <p:pic>
          <p:nvPicPr>
            <p:cNvPr id="44" name="Picture 2" descr="Verkaufsautomat mit Kühlung, Altersverifikation und Kartenzahlung von links">
              <a:extLst>
                <a:ext uri="{FF2B5EF4-FFF2-40B4-BE49-F238E27FC236}">
                  <a16:creationId xmlns:a16="http://schemas.microsoft.com/office/drawing/2014/main" id="{DB3705C1-9C36-B4B6-22AB-E3B2FBF9E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r="28334"/>
            <a:stretch/>
          </p:blipFill>
          <p:spPr bwMode="auto">
            <a:xfrm>
              <a:off x="296281" y="1640043"/>
              <a:ext cx="1286532" cy="21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979905F0-B970-BB71-6590-4A8E5E203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68864" y="2110596"/>
              <a:ext cx="528328" cy="3968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8990573C-ECA3-6264-106D-0902E143291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260" y="2161286"/>
              <a:ext cx="559550" cy="13493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1ECDE4E-4FE5-E566-821D-ACA9E34A816F}"/>
                </a:ext>
              </a:extLst>
            </p:cNvPr>
            <p:cNvSpPr txBox="1"/>
            <p:nvPr/>
          </p:nvSpPr>
          <p:spPr>
            <a:xfrm>
              <a:off x="1648824" y="1730589"/>
              <a:ext cx="176509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6">
                      <a:lumMod val="75000"/>
                    </a:schemeClr>
                  </a:solidFill>
                </a:rPr>
                <a:t>Automaten-Status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031379F-B032-1D1B-158E-E02AEE528430}"/>
              </a:ext>
            </a:extLst>
          </p:cNvPr>
          <p:cNvGrpSpPr/>
          <p:nvPr/>
        </p:nvGrpSpPr>
        <p:grpSpPr>
          <a:xfrm>
            <a:off x="5284428" y="3207298"/>
            <a:ext cx="1850459" cy="1075539"/>
            <a:chOff x="5284428" y="3207298"/>
            <a:chExt cx="1850459" cy="1075539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F279130-518C-98C7-526B-4AABDBA810FF}"/>
                </a:ext>
              </a:extLst>
            </p:cNvPr>
            <p:cNvSpPr/>
            <p:nvPr/>
          </p:nvSpPr>
          <p:spPr>
            <a:xfrm>
              <a:off x="5284428" y="3650669"/>
              <a:ext cx="768769" cy="6321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336A4D1-825E-DB5B-1D5F-345D85B54DCF}"/>
                </a:ext>
              </a:extLst>
            </p:cNvPr>
            <p:cNvSpPr txBox="1"/>
            <p:nvPr/>
          </p:nvSpPr>
          <p:spPr>
            <a:xfrm>
              <a:off x="5474260" y="3207298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Transaktionen</a:t>
              </a:r>
              <a:endParaRPr lang="de-DE" dirty="0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BA6C8C1-8A80-A27B-047C-D083B0630B6F}"/>
              </a:ext>
            </a:extLst>
          </p:cNvPr>
          <p:cNvGrpSpPr/>
          <p:nvPr/>
        </p:nvGrpSpPr>
        <p:grpSpPr>
          <a:xfrm>
            <a:off x="6773110" y="2679249"/>
            <a:ext cx="2297555" cy="2853208"/>
            <a:chOff x="6773110" y="2679249"/>
            <a:chExt cx="2297555" cy="2853208"/>
          </a:xfrm>
        </p:grpSpPr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4B0F693-1D01-6286-F6D2-112268200143}"/>
                </a:ext>
              </a:extLst>
            </p:cNvPr>
            <p:cNvSpPr txBox="1"/>
            <p:nvPr/>
          </p:nvSpPr>
          <p:spPr>
            <a:xfrm>
              <a:off x="6773110" y="5163125"/>
              <a:ext cx="16606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8444E0EE-49FC-ABC9-ADA1-B8983EE9E697}"/>
                </a:ext>
              </a:extLst>
            </p:cNvPr>
            <p:cNvSpPr txBox="1"/>
            <p:nvPr/>
          </p:nvSpPr>
          <p:spPr>
            <a:xfrm>
              <a:off x="7142547" y="2679249"/>
              <a:ext cx="1928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Call (https)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2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4D27D03-D582-4BE2-23AA-24A6A3531F97}"/>
              </a:ext>
            </a:extLst>
          </p:cNvPr>
          <p:cNvGrpSpPr/>
          <p:nvPr/>
        </p:nvGrpSpPr>
        <p:grpSpPr>
          <a:xfrm>
            <a:off x="2759818" y="2966314"/>
            <a:ext cx="3508062" cy="2519509"/>
            <a:chOff x="2754179" y="2999783"/>
            <a:chExt cx="3508062" cy="2519509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2358BE4-7D7A-0E26-00BE-F4FD96E5F225}"/>
                </a:ext>
              </a:extLst>
            </p:cNvPr>
            <p:cNvGrpSpPr/>
            <p:nvPr/>
          </p:nvGrpSpPr>
          <p:grpSpPr>
            <a:xfrm>
              <a:off x="3165491" y="2999783"/>
              <a:ext cx="2984637" cy="2519509"/>
              <a:chOff x="3310930" y="2941491"/>
              <a:chExt cx="2984637" cy="2519509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0C7B94FE-A366-B794-3144-B3D50F897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600" y="4298950"/>
                <a:ext cx="82550" cy="116205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28712A49-A7F0-8E97-3F8A-D471A0AD2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3629" y="4075126"/>
                <a:ext cx="321938" cy="14447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2FB6C8F1-ECF9-811C-C3A1-C56BBBE58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5571" y="3081881"/>
                <a:ext cx="0" cy="32543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34739A16-D129-FB48-749F-45CD8928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7300" y="2941491"/>
                <a:ext cx="1546491" cy="580127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42B4B01-03DE-4896-EA76-C2869C61C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0930" y="3619053"/>
                <a:ext cx="1834427" cy="40191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578A0F86-EF7A-F89C-07F3-187C722949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4353454"/>
                <a:ext cx="1337685" cy="110509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4EEF91-8847-0AC2-967B-243E8469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179" y="3375431"/>
              <a:ext cx="3508062" cy="196826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A2376F3-4A34-DC6E-6CD4-4C2DC97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7" y="2350713"/>
            <a:ext cx="789121" cy="6299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26E95D-77BA-AB37-1394-ABF6A72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57" y="3835549"/>
            <a:ext cx="789121" cy="62994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EFB2AE-0B49-FDA3-A912-F2A9026C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67" y="5609562"/>
            <a:ext cx="789121" cy="6299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E840CAF-DFB9-A515-FBFC-6FFCB0A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0" y="5618458"/>
            <a:ext cx="789121" cy="629942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5F72232-6407-AC56-70FB-BBC468BC2CEB}"/>
              </a:ext>
            </a:extLst>
          </p:cNvPr>
          <p:cNvGrpSpPr/>
          <p:nvPr/>
        </p:nvGrpSpPr>
        <p:grpSpPr>
          <a:xfrm>
            <a:off x="2332307" y="2317899"/>
            <a:ext cx="4790481" cy="3936851"/>
            <a:chOff x="2332307" y="2317899"/>
            <a:chExt cx="4790481" cy="3936851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B97772B-0CA5-4AB1-CAED-A039CDD0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667" y="3844670"/>
              <a:ext cx="789121" cy="62994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8009F33-F710-ECCB-8622-1DB452D7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357" y="2317899"/>
              <a:ext cx="789121" cy="62994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8953954-D11F-8E85-3EF5-09E3407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5357" y="2357063"/>
              <a:ext cx="789121" cy="62994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32AA4D98-9F9B-30D9-8D56-22204B03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307" y="3841899"/>
              <a:ext cx="789121" cy="62994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940B92-54B5-5CB4-B3DA-5B82BA53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917" y="5615912"/>
              <a:ext cx="789121" cy="629942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240EC90-8A26-6812-3301-74724EEA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770" y="5624808"/>
              <a:ext cx="789121" cy="629942"/>
            </a:xfrm>
            <a:prstGeom prst="rect">
              <a:avLst/>
            </a:prstGeom>
          </p:spPr>
        </p:pic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65A5E2C-F8D7-80BD-EACA-747857999CFF}"/>
              </a:ext>
            </a:extLst>
          </p:cNvPr>
          <p:cNvCxnSpPr>
            <a:cxnSpLocks/>
          </p:cNvCxnSpPr>
          <p:nvPr/>
        </p:nvCxnSpPr>
        <p:spPr>
          <a:xfrm flipV="1">
            <a:off x="5549800" y="3940969"/>
            <a:ext cx="156468" cy="93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95A999-100F-4E82-B03D-F85613D9B582}"/>
              </a:ext>
            </a:extLst>
          </p:cNvPr>
          <p:cNvCxnSpPr>
            <a:cxnSpLocks/>
          </p:cNvCxnSpPr>
          <p:nvPr/>
        </p:nvCxnSpPr>
        <p:spPr>
          <a:xfrm flipV="1">
            <a:off x="5550116" y="3832480"/>
            <a:ext cx="156468" cy="9303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5CC4E81-2EF7-60F5-BBAA-C553E95BDF63}"/>
              </a:ext>
            </a:extLst>
          </p:cNvPr>
          <p:cNvGrpSpPr/>
          <p:nvPr/>
        </p:nvGrpSpPr>
        <p:grpSpPr>
          <a:xfrm>
            <a:off x="2431735" y="2581724"/>
            <a:ext cx="4630869" cy="3556920"/>
            <a:chOff x="2431735" y="2581724"/>
            <a:chExt cx="4630869" cy="355692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EE829C-61E1-39F7-1675-EC39C1E6DACF}"/>
                </a:ext>
              </a:extLst>
            </p:cNvPr>
            <p:cNvSpPr txBox="1"/>
            <p:nvPr/>
          </p:nvSpPr>
          <p:spPr>
            <a:xfrm>
              <a:off x="6438532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C12E517-649A-6660-B1C1-5E1E46958F4B}"/>
                </a:ext>
              </a:extLst>
            </p:cNvPr>
            <p:cNvSpPr txBox="1"/>
            <p:nvPr/>
          </p:nvSpPr>
          <p:spPr>
            <a:xfrm>
              <a:off x="5456344" y="587793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E6BA07B-949D-A07D-DB13-DB5BBED5A6E4}"/>
                </a:ext>
              </a:extLst>
            </p:cNvPr>
            <p:cNvSpPr txBox="1"/>
            <p:nvPr/>
          </p:nvSpPr>
          <p:spPr>
            <a:xfrm>
              <a:off x="3360680" y="5892423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7E6EEE-14A9-E07A-6B10-940EA65BBCCF}"/>
                </a:ext>
              </a:extLst>
            </p:cNvPr>
            <p:cNvSpPr txBox="1"/>
            <p:nvPr/>
          </p:nvSpPr>
          <p:spPr>
            <a:xfrm>
              <a:off x="2431735" y="4099949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3D3C40F-405E-B41C-3693-B4BE1FE57D6D}"/>
                </a:ext>
              </a:extLst>
            </p:cNvPr>
            <p:cNvSpPr txBox="1"/>
            <p:nvPr/>
          </p:nvSpPr>
          <p:spPr>
            <a:xfrm>
              <a:off x="2960931" y="258172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79B342F-621D-5539-E454-00CBD3147C8E}"/>
                </a:ext>
              </a:extLst>
            </p:cNvPr>
            <p:cNvSpPr txBox="1"/>
            <p:nvPr/>
          </p:nvSpPr>
          <p:spPr>
            <a:xfrm>
              <a:off x="5249095" y="2626264"/>
              <a:ext cx="6240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600" b="1" dirty="0">
                  <a:solidFill>
                    <a:schemeClr val="accent5">
                      <a:lumMod val="75000"/>
                    </a:schemeClr>
                  </a:solidFill>
                </a:rPr>
                <a:t>Status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8DCAACB-56D4-0AD1-A327-D1345B2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07" y="2311549"/>
            <a:ext cx="789121" cy="629942"/>
          </a:xfrm>
          <a:prstGeom prst="rect">
            <a:avLst/>
          </a:prstGeom>
        </p:spPr>
      </p:pic>
      <p:pic>
        <p:nvPicPr>
          <p:cNvPr id="4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DA82559-C1EE-BC73-32FB-CDBFCF520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839118" y="206486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42BBA45-D680-FD54-EE4A-AB812840A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657767" y="219751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D493554B-8146-FFF6-CEF4-02E82BD50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519691" y="2335120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7" name="Gerader Verbinder 14366">
            <a:extLst>
              <a:ext uri="{FF2B5EF4-FFF2-40B4-BE49-F238E27FC236}">
                <a16:creationId xmlns:a16="http://schemas.microsoft.com/office/drawing/2014/main" id="{3FCAD704-83B6-BB6C-86E8-9136CC6F12C3}"/>
              </a:ext>
            </a:extLst>
          </p:cNvPr>
          <p:cNvCxnSpPr>
            <a:cxnSpLocks/>
          </p:cNvCxnSpPr>
          <p:nvPr/>
        </p:nvCxnSpPr>
        <p:spPr>
          <a:xfrm>
            <a:off x="2675390" y="2228469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8" name="Gerader Verbinder 14367">
            <a:extLst>
              <a:ext uri="{FF2B5EF4-FFF2-40B4-BE49-F238E27FC236}">
                <a16:creationId xmlns:a16="http://schemas.microsoft.com/office/drawing/2014/main" id="{AA0D6948-90CC-66DC-668A-3BAAA301DD59}"/>
              </a:ext>
            </a:extLst>
          </p:cNvPr>
          <p:cNvCxnSpPr>
            <a:cxnSpLocks/>
          </p:cNvCxnSpPr>
          <p:nvPr/>
        </p:nvCxnSpPr>
        <p:spPr>
          <a:xfrm>
            <a:off x="2553223" y="2370134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5" name="Grafik 14384">
            <a:extLst>
              <a:ext uri="{FF2B5EF4-FFF2-40B4-BE49-F238E27FC236}">
                <a16:creationId xmlns:a16="http://schemas.microsoft.com/office/drawing/2014/main" id="{BB1693D4-E2FE-0C61-8FE5-2D006683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10" y="2331907"/>
            <a:ext cx="789121" cy="629942"/>
          </a:xfrm>
          <a:prstGeom prst="rect">
            <a:avLst/>
          </a:prstGeom>
        </p:spPr>
      </p:pic>
      <p:pic>
        <p:nvPicPr>
          <p:cNvPr id="1438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E724A80B-72EC-C8F9-19FE-131301604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340121" y="208521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7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FAA255A-6111-C596-96B6-B8D6409F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158770" y="221786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06D2D678-D8F1-BC64-6EFC-7F3AA55A2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20694" y="2355478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89" name="Gerader Verbinder 14388">
            <a:extLst>
              <a:ext uri="{FF2B5EF4-FFF2-40B4-BE49-F238E27FC236}">
                <a16:creationId xmlns:a16="http://schemas.microsoft.com/office/drawing/2014/main" id="{843E3075-EB6B-CE87-D654-1B74BD1E53E2}"/>
              </a:ext>
            </a:extLst>
          </p:cNvPr>
          <p:cNvCxnSpPr>
            <a:cxnSpLocks/>
          </p:cNvCxnSpPr>
          <p:nvPr/>
        </p:nvCxnSpPr>
        <p:spPr>
          <a:xfrm>
            <a:off x="5176393" y="2248827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0" name="Gerader Verbinder 14389">
            <a:extLst>
              <a:ext uri="{FF2B5EF4-FFF2-40B4-BE49-F238E27FC236}">
                <a16:creationId xmlns:a16="http://schemas.microsoft.com/office/drawing/2014/main" id="{7907A9AD-9BF3-F47A-E42D-C6C06738B309}"/>
              </a:ext>
            </a:extLst>
          </p:cNvPr>
          <p:cNvCxnSpPr>
            <a:cxnSpLocks/>
          </p:cNvCxnSpPr>
          <p:nvPr/>
        </p:nvCxnSpPr>
        <p:spPr>
          <a:xfrm>
            <a:off x="5054226" y="2390492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2" name="Grafik 14391">
            <a:extLst>
              <a:ext uri="{FF2B5EF4-FFF2-40B4-BE49-F238E27FC236}">
                <a16:creationId xmlns:a16="http://schemas.microsoft.com/office/drawing/2014/main" id="{CB6A28BF-8A35-FB59-8C9C-0D422FAF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6" y="3901941"/>
            <a:ext cx="789121" cy="629942"/>
          </a:xfrm>
          <a:prstGeom prst="rect">
            <a:avLst/>
          </a:prstGeom>
        </p:spPr>
      </p:pic>
      <p:pic>
        <p:nvPicPr>
          <p:cNvPr id="1439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CDE1D3BE-0A65-4FD0-4CEA-D52592A9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587307" y="365525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9B4B56DB-BF2B-9E5C-BCF3-0FBDF41D3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405956" y="378790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A40F8B6-CF37-EE18-2763-9FAED40A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6267880" y="392551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96" name="Gerader Verbinder 14395">
            <a:extLst>
              <a:ext uri="{FF2B5EF4-FFF2-40B4-BE49-F238E27FC236}">
                <a16:creationId xmlns:a16="http://schemas.microsoft.com/office/drawing/2014/main" id="{97D3E412-0B78-F67A-C24A-A0430D293197}"/>
              </a:ext>
            </a:extLst>
          </p:cNvPr>
          <p:cNvCxnSpPr>
            <a:cxnSpLocks/>
          </p:cNvCxnSpPr>
          <p:nvPr/>
        </p:nvCxnSpPr>
        <p:spPr>
          <a:xfrm>
            <a:off x="6423579" y="381886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7" name="Gerader Verbinder 14396">
            <a:extLst>
              <a:ext uri="{FF2B5EF4-FFF2-40B4-BE49-F238E27FC236}">
                <a16:creationId xmlns:a16="http://schemas.microsoft.com/office/drawing/2014/main" id="{1DB824C5-83E4-2918-3E0E-1EF3BEA3E3B4}"/>
              </a:ext>
            </a:extLst>
          </p:cNvPr>
          <p:cNvCxnSpPr>
            <a:cxnSpLocks/>
          </p:cNvCxnSpPr>
          <p:nvPr/>
        </p:nvCxnSpPr>
        <p:spPr>
          <a:xfrm>
            <a:off x="6301412" y="396052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99" name="Grafik 14398">
            <a:extLst>
              <a:ext uri="{FF2B5EF4-FFF2-40B4-BE49-F238E27FC236}">
                <a16:creationId xmlns:a16="http://schemas.microsoft.com/office/drawing/2014/main" id="{B2EFA52B-CD65-19B6-4F34-B358DFD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39" y="4075225"/>
            <a:ext cx="789121" cy="629942"/>
          </a:xfrm>
          <a:prstGeom prst="rect">
            <a:avLst/>
          </a:prstGeom>
        </p:spPr>
      </p:pic>
      <p:pic>
        <p:nvPicPr>
          <p:cNvPr id="64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F129EBA-C5B9-6DD9-11F0-0EB1E0F6E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136750" y="382853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39C535FC-7FE4-0A64-E6C5-EA180670E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955399" y="396118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FBA25C39-4AF3-BEAB-22C0-318C1375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1817323" y="4098796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2E9A46B3-55C6-19D4-0D14-FA01F59A87A7}"/>
              </a:ext>
            </a:extLst>
          </p:cNvPr>
          <p:cNvCxnSpPr>
            <a:cxnSpLocks/>
          </p:cNvCxnSpPr>
          <p:nvPr/>
        </p:nvCxnSpPr>
        <p:spPr>
          <a:xfrm>
            <a:off x="1973022" y="3992145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EDD2323-0F48-F675-2174-9FF7F79E7F6A}"/>
              </a:ext>
            </a:extLst>
          </p:cNvPr>
          <p:cNvCxnSpPr>
            <a:cxnSpLocks/>
          </p:cNvCxnSpPr>
          <p:nvPr/>
        </p:nvCxnSpPr>
        <p:spPr>
          <a:xfrm>
            <a:off x="1850855" y="4133810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77E76EDE-AF29-52AD-4378-0064A450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5881480"/>
            <a:ext cx="789121" cy="629942"/>
          </a:xfrm>
          <a:prstGeom prst="rect">
            <a:avLst/>
          </a:prstGeom>
        </p:spPr>
      </p:pic>
      <p:pic>
        <p:nvPicPr>
          <p:cNvPr id="71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6E45E617-0DCF-2CE0-BF4D-FFFA7F337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252991" y="563479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5E1085A7-8E49-6667-2414-5D649B75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3071640" y="576744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BE99185B-A309-05E0-380F-148878736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2933564" y="5905051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1BF78FC-2734-3501-AB91-90F2C2E5ED12}"/>
              </a:ext>
            </a:extLst>
          </p:cNvPr>
          <p:cNvCxnSpPr>
            <a:cxnSpLocks/>
          </p:cNvCxnSpPr>
          <p:nvPr/>
        </p:nvCxnSpPr>
        <p:spPr>
          <a:xfrm>
            <a:off x="3089263" y="5798400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6A7569DF-FA8C-76A8-9C69-672C7DF8433E}"/>
              </a:ext>
            </a:extLst>
          </p:cNvPr>
          <p:cNvCxnSpPr>
            <a:cxnSpLocks/>
          </p:cNvCxnSpPr>
          <p:nvPr/>
        </p:nvCxnSpPr>
        <p:spPr>
          <a:xfrm>
            <a:off x="2967096" y="5940065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fik 76">
            <a:extLst>
              <a:ext uri="{FF2B5EF4-FFF2-40B4-BE49-F238E27FC236}">
                <a16:creationId xmlns:a16="http://schemas.microsoft.com/office/drawing/2014/main" id="{859EF9F1-9453-D6A3-3B2F-60619BBC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07" y="5807861"/>
            <a:ext cx="789121" cy="629942"/>
          </a:xfrm>
          <a:prstGeom prst="rect">
            <a:avLst/>
          </a:prstGeom>
        </p:spPr>
      </p:pic>
      <p:pic>
        <p:nvPicPr>
          <p:cNvPr id="78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A1F3A529-BB0C-5956-48F9-199A7C63E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417318" y="556117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4892B7F7-9531-31B8-DE41-D928D88E6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235967" y="569382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56.700+ Grafiken, lizenzfreie Vektorgrafiken und Clipart zu Programmierer -  iStock | Informatiker, It, Computer">
            <a:extLst>
              <a:ext uri="{FF2B5EF4-FFF2-40B4-BE49-F238E27FC236}">
                <a16:creationId xmlns:a16="http://schemas.microsoft.com/office/drawing/2014/main" id="{8BD43FBC-5FF3-1969-8F1E-0069A11EB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5" t="22001" r="9708" b="47057"/>
          <a:stretch/>
        </p:blipFill>
        <p:spPr bwMode="auto">
          <a:xfrm>
            <a:off x="5097891" y="5831432"/>
            <a:ext cx="983451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0D99558F-17C3-E51F-1658-3D846606FC1A}"/>
              </a:ext>
            </a:extLst>
          </p:cNvPr>
          <p:cNvCxnSpPr>
            <a:cxnSpLocks/>
          </p:cNvCxnSpPr>
          <p:nvPr/>
        </p:nvCxnSpPr>
        <p:spPr>
          <a:xfrm>
            <a:off x="5253590" y="5724781"/>
            <a:ext cx="934585" cy="405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D0F6FB4-A5F4-FEBB-69FD-59A7CEB4F94C}"/>
              </a:ext>
            </a:extLst>
          </p:cNvPr>
          <p:cNvCxnSpPr>
            <a:cxnSpLocks/>
          </p:cNvCxnSpPr>
          <p:nvPr/>
        </p:nvCxnSpPr>
        <p:spPr>
          <a:xfrm>
            <a:off x="5131423" y="5866446"/>
            <a:ext cx="9126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7" name="Gruppieren 14336">
            <a:extLst>
              <a:ext uri="{FF2B5EF4-FFF2-40B4-BE49-F238E27FC236}">
                <a16:creationId xmlns:a16="http://schemas.microsoft.com/office/drawing/2014/main" id="{42FD8920-541B-30DA-0315-E6F67042BE05}"/>
              </a:ext>
            </a:extLst>
          </p:cNvPr>
          <p:cNvGrpSpPr/>
          <p:nvPr/>
        </p:nvGrpSpPr>
        <p:grpSpPr>
          <a:xfrm>
            <a:off x="5896125" y="2481028"/>
            <a:ext cx="1849730" cy="1043121"/>
            <a:chOff x="5896125" y="2481028"/>
            <a:chExt cx="1849730" cy="104312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F422D9FC-9218-6CE3-9EDF-D62C217A1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125" y="3152815"/>
              <a:ext cx="741945" cy="371334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36" name="Grafik 14335">
              <a:extLst>
                <a:ext uri="{FF2B5EF4-FFF2-40B4-BE49-F238E27FC236}">
                  <a16:creationId xmlns:a16="http://schemas.microsoft.com/office/drawing/2014/main" id="{C52ECF82-08D7-0BC1-A1B6-6170B3ED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1805" y="2481028"/>
              <a:ext cx="844050" cy="899468"/>
            </a:xfrm>
            <a:prstGeom prst="rect">
              <a:avLst/>
            </a:prstGeom>
          </p:spPr>
        </p:pic>
      </p:grpSp>
      <p:grpSp>
        <p:nvGrpSpPr>
          <p:cNvPr id="14338" name="Gruppieren 14337">
            <a:extLst>
              <a:ext uri="{FF2B5EF4-FFF2-40B4-BE49-F238E27FC236}">
                <a16:creationId xmlns:a16="http://schemas.microsoft.com/office/drawing/2014/main" id="{36DBB00F-C7E4-2182-CE80-51C28D859327}"/>
              </a:ext>
            </a:extLst>
          </p:cNvPr>
          <p:cNvGrpSpPr/>
          <p:nvPr/>
        </p:nvGrpSpPr>
        <p:grpSpPr>
          <a:xfrm>
            <a:off x="6846326" y="2398603"/>
            <a:ext cx="1302878" cy="958518"/>
            <a:chOff x="7027042" y="2439787"/>
            <a:chExt cx="1302878" cy="958518"/>
          </a:xfrm>
        </p:grpSpPr>
        <p:pic>
          <p:nvPicPr>
            <p:cNvPr id="14339" name="Grafik 14338">
              <a:extLst>
                <a:ext uri="{FF2B5EF4-FFF2-40B4-BE49-F238E27FC236}">
                  <a16:creationId xmlns:a16="http://schemas.microsoft.com/office/drawing/2014/main" id="{B3F77141-763E-90ED-AED9-AB3DA647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758" y="2686476"/>
              <a:ext cx="789121" cy="629942"/>
            </a:xfrm>
            <a:prstGeom prst="rect">
              <a:avLst/>
            </a:prstGeom>
          </p:spPr>
        </p:pic>
        <p:pic>
          <p:nvPicPr>
            <p:cNvPr id="14340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1CB1DB5E-32B8-3180-744B-A114E9EFD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346469" y="243978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1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FEF8B609-FA6F-D9CE-FF5C-738864529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165118" y="257243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8" descr="56.700+ Grafiken, lizenzfreie Vektorgrafiken und Clipart zu Programmierer -  iStock | Informatiker, It, Computer">
              <a:extLst>
                <a:ext uri="{FF2B5EF4-FFF2-40B4-BE49-F238E27FC236}">
                  <a16:creationId xmlns:a16="http://schemas.microsoft.com/office/drawing/2014/main" id="{A6F451E3-EB44-D066-E663-8DE82D47EA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55" t="22001" r="9708" b="47057"/>
            <a:stretch/>
          </p:blipFill>
          <p:spPr bwMode="auto">
            <a:xfrm>
              <a:off x="7027042" y="2710047"/>
              <a:ext cx="983451" cy="68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343" name="Gerader Verbinder 14342">
              <a:extLst>
                <a:ext uri="{FF2B5EF4-FFF2-40B4-BE49-F238E27FC236}">
                  <a16:creationId xmlns:a16="http://schemas.microsoft.com/office/drawing/2014/main" id="{67594DE2-62CB-0FA0-C6C2-50A9F4D5410D}"/>
                </a:ext>
              </a:extLst>
            </p:cNvPr>
            <p:cNvCxnSpPr>
              <a:cxnSpLocks/>
            </p:cNvCxnSpPr>
            <p:nvPr/>
          </p:nvCxnSpPr>
          <p:spPr>
            <a:xfrm>
              <a:off x="7182741" y="2603396"/>
              <a:ext cx="934585" cy="4055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4" name="Gerader Verbinder 14343">
              <a:extLst>
                <a:ext uri="{FF2B5EF4-FFF2-40B4-BE49-F238E27FC236}">
                  <a16:creationId xmlns:a16="http://schemas.microsoft.com/office/drawing/2014/main" id="{905E4B21-0BA5-E5B7-CBF8-1F1A3F162783}"/>
                </a:ext>
              </a:extLst>
            </p:cNvPr>
            <p:cNvCxnSpPr>
              <a:cxnSpLocks/>
            </p:cNvCxnSpPr>
            <p:nvPr/>
          </p:nvCxnSpPr>
          <p:spPr>
            <a:xfrm>
              <a:off x="7060574" y="2745061"/>
              <a:ext cx="91261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Ellipse 14345">
            <a:extLst>
              <a:ext uri="{FF2B5EF4-FFF2-40B4-BE49-F238E27FC236}">
                <a16:creationId xmlns:a16="http://schemas.microsoft.com/office/drawing/2014/main" id="{1373E4BC-38B5-A26E-417A-3B3AA7AD9379}"/>
              </a:ext>
            </a:extLst>
          </p:cNvPr>
          <p:cNvSpPr/>
          <p:nvPr/>
        </p:nvSpPr>
        <p:spPr>
          <a:xfrm>
            <a:off x="2965580" y="4647369"/>
            <a:ext cx="827752" cy="548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6" name="Ellipse 14355">
            <a:extLst>
              <a:ext uri="{FF2B5EF4-FFF2-40B4-BE49-F238E27FC236}">
                <a16:creationId xmlns:a16="http://schemas.microsoft.com/office/drawing/2014/main" id="{BE3FD6AE-E729-87FC-DA02-EFFE565D7114}"/>
              </a:ext>
            </a:extLst>
          </p:cNvPr>
          <p:cNvSpPr/>
          <p:nvPr/>
        </p:nvSpPr>
        <p:spPr>
          <a:xfrm>
            <a:off x="3455342" y="4134554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7" name="Ellipse 14356">
            <a:extLst>
              <a:ext uri="{FF2B5EF4-FFF2-40B4-BE49-F238E27FC236}">
                <a16:creationId xmlns:a16="http://schemas.microsoft.com/office/drawing/2014/main" id="{54201811-7182-F663-2B08-8BF9F2F6B7D8}"/>
              </a:ext>
            </a:extLst>
          </p:cNvPr>
          <p:cNvSpPr/>
          <p:nvPr/>
        </p:nvSpPr>
        <p:spPr>
          <a:xfrm>
            <a:off x="4234645" y="4090497"/>
            <a:ext cx="1003435" cy="661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58" name="Ellipse 14357">
            <a:extLst>
              <a:ext uri="{FF2B5EF4-FFF2-40B4-BE49-F238E27FC236}">
                <a16:creationId xmlns:a16="http://schemas.microsoft.com/office/drawing/2014/main" id="{5A0BE583-E3BB-723B-DAA3-CB5EED7DF0AE}"/>
              </a:ext>
            </a:extLst>
          </p:cNvPr>
          <p:cNvSpPr/>
          <p:nvPr/>
        </p:nvSpPr>
        <p:spPr>
          <a:xfrm>
            <a:off x="4874080" y="3443633"/>
            <a:ext cx="1179118" cy="839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3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56" grpId="0" animBg="1"/>
      <p:bldP spid="14357" grpId="0" animBg="1"/>
      <p:bldP spid="143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34296-2B46-A006-CEBB-ACA4FA00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71" y="1445846"/>
            <a:ext cx="7383408" cy="474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5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304099" y="1345963"/>
            <a:ext cx="9977665" cy="533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sind </a:t>
            </a:r>
            <a:r>
              <a:rPr lang="de-DE" sz="2400" b="1" dirty="0"/>
              <a:t>Computerprogramme</a:t>
            </a:r>
            <a:r>
              <a:rPr lang="de-DE" sz="2400" dirty="0"/>
              <a:t>, </a:t>
            </a:r>
            <a:br>
              <a:rPr lang="de-DE" sz="2400" dirty="0"/>
            </a:br>
            <a:r>
              <a:rPr lang="de-DE" sz="2400" dirty="0"/>
              <a:t>die auf der </a:t>
            </a:r>
            <a:r>
              <a:rPr lang="de-DE" sz="2400" b="1" dirty="0"/>
              <a:t>Blockchain</a:t>
            </a:r>
            <a:r>
              <a:rPr lang="de-DE" sz="2400" dirty="0"/>
              <a:t> gespeichert sind </a:t>
            </a:r>
            <a:br>
              <a:rPr lang="de-DE" sz="2400" dirty="0"/>
            </a:br>
            <a:r>
              <a:rPr lang="de-DE" sz="2400" dirty="0"/>
              <a:t>und der „Wenn dies, dann das“-Logik folgen.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werden garantiert nach den </a:t>
            </a:r>
            <a:r>
              <a:rPr lang="de-DE" sz="2400" b="1" dirty="0"/>
              <a:t>Regeln</a:t>
            </a:r>
            <a:r>
              <a:rPr lang="de-DE" sz="2400" dirty="0"/>
              <a:t> ausgeführt, </a:t>
            </a:r>
            <a:br>
              <a:rPr lang="de-DE" sz="2400" dirty="0"/>
            </a:br>
            <a:r>
              <a:rPr lang="de-DE" sz="2400" dirty="0"/>
              <a:t>die durch ihren </a:t>
            </a:r>
            <a:r>
              <a:rPr lang="de-DE" sz="2400" b="1" dirty="0"/>
              <a:t>Code</a:t>
            </a:r>
            <a:r>
              <a:rPr lang="de-DE" sz="2400" dirty="0"/>
              <a:t> definiert sind.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Smart </a:t>
            </a:r>
            <a:r>
              <a:rPr lang="de-DE" sz="2400" dirty="0" err="1"/>
              <a:t>Contracts</a:t>
            </a:r>
            <a:r>
              <a:rPr lang="de-DE" sz="2400" dirty="0"/>
              <a:t> können nach der Erstellung </a:t>
            </a:r>
            <a:r>
              <a:rPr lang="de-DE" sz="2400" b="1" dirty="0"/>
              <a:t>nicht mehr geändert </a:t>
            </a:r>
            <a:r>
              <a:rPr lang="de-DE" sz="2400" dirty="0"/>
              <a:t>werden können. 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</a:t>
            </a:r>
            <a:r>
              <a:rPr lang="de-DE" sz="2400"/>
              <a:t>wird revisionssicher über </a:t>
            </a:r>
            <a:r>
              <a:rPr lang="de-DE" sz="2400" dirty="0"/>
              <a:t>die </a:t>
            </a:r>
            <a:r>
              <a:rPr lang="de-DE" sz="2400" b="1" dirty="0"/>
              <a:t>Blockchain</a:t>
            </a:r>
            <a:r>
              <a:rPr lang="de-DE" sz="2400" dirty="0"/>
              <a:t> mit einer </a:t>
            </a:r>
            <a:r>
              <a:rPr lang="de-DE" sz="2400" b="1" dirty="0"/>
              <a:t>Transaktion</a:t>
            </a:r>
            <a:r>
              <a:rPr lang="de-DE" sz="2400" dirty="0"/>
              <a:t> </a:t>
            </a:r>
            <a:r>
              <a:rPr lang="de-DE" sz="2400" b="1" dirty="0"/>
              <a:t>gesetzt</a:t>
            </a:r>
            <a:r>
              <a:rPr lang="de-DE" sz="2400" dirty="0"/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de-DE" sz="2400" dirty="0"/>
              <a:t>Der </a:t>
            </a:r>
            <a:r>
              <a:rPr lang="de-DE" sz="2400" b="1" dirty="0"/>
              <a:t>Status</a:t>
            </a:r>
            <a:r>
              <a:rPr lang="de-DE" sz="2400" dirty="0"/>
              <a:t> eines Smart </a:t>
            </a:r>
            <a:r>
              <a:rPr lang="de-DE" sz="2400" dirty="0" err="1"/>
              <a:t>Contract</a:t>
            </a:r>
            <a:r>
              <a:rPr lang="de-DE" sz="2400" dirty="0"/>
              <a:t> kann über einen </a:t>
            </a:r>
            <a:r>
              <a:rPr lang="de-DE" sz="2400" b="1" dirty="0"/>
              <a:t>Call</a:t>
            </a:r>
            <a:r>
              <a:rPr lang="de-DE" sz="2400" dirty="0"/>
              <a:t> (z.B. per https) an einem beliebigen Knoten </a:t>
            </a:r>
            <a:r>
              <a:rPr lang="de-DE" sz="2400" b="1" dirty="0"/>
              <a:t>abgefragt</a:t>
            </a:r>
            <a:r>
              <a:rPr lang="de-DE" sz="2400" dirty="0"/>
              <a:t> werden.</a:t>
            </a:r>
          </a:p>
        </p:txBody>
      </p:sp>
    </p:spTree>
    <p:extLst>
      <p:ext uri="{BB962C8B-B14F-4D97-AF65-F5344CB8AC3E}">
        <p14:creationId xmlns:p14="http://schemas.microsoft.com/office/powerpoint/2010/main" val="31578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Vorteile von Smart </a:t>
            </a:r>
            <a:r>
              <a:rPr lang="de-DE" dirty="0" err="1"/>
              <a:t>Contracts</a:t>
            </a:r>
            <a:endParaRPr lang="de-DE" dirty="0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3BAB26-9B64-C889-B9C2-F8F7D9BA91C5}"/>
              </a:ext>
            </a:extLst>
          </p:cNvPr>
          <p:cNvSpPr txBox="1"/>
          <p:nvPr/>
        </p:nvSpPr>
        <p:spPr>
          <a:xfrm>
            <a:off x="1506762" y="2208964"/>
            <a:ext cx="99776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Transparenz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Alle Regeln sind offen einsehbar.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Manipulationssicherheit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kann nicht manipuliert oder geändert werden, weil er auf der Blockchain liegt.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Dezentralität</a:t>
            </a:r>
            <a:r>
              <a:rPr lang="de-DE" sz="2400" dirty="0"/>
              <a:t>: </a:t>
            </a:r>
            <a:br>
              <a:rPr lang="de-DE" sz="2400" dirty="0"/>
            </a:br>
            <a:r>
              <a:rPr lang="de-DE" sz="2400" dirty="0"/>
              <a:t>Kein Unternehmen oder Dritter muss das System überwachen, da der Smart </a:t>
            </a:r>
            <a:r>
              <a:rPr lang="de-DE" sz="2400" dirty="0" err="1"/>
              <a:t>Contract</a:t>
            </a:r>
            <a:r>
              <a:rPr lang="de-DE" sz="2400" dirty="0"/>
              <a:t> automatisch arbeitet.</a:t>
            </a:r>
          </a:p>
        </p:txBody>
      </p:sp>
    </p:spTree>
    <p:extLst>
      <p:ext uri="{BB962C8B-B14F-4D97-AF65-F5344CB8AC3E}">
        <p14:creationId xmlns:p14="http://schemas.microsoft.com/office/powerpoint/2010/main" val="404380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Praxisaufgabe</a:t>
            </a:r>
            <a:r>
              <a:rPr lang="en-US" sz="5100" dirty="0">
                <a:solidFill>
                  <a:srgbClr val="FFFFFF"/>
                </a:solidFill>
              </a:rPr>
              <a:t>:</a:t>
            </a:r>
            <a:br>
              <a:rPr lang="en-US" sz="5100" dirty="0">
                <a:solidFill>
                  <a:srgbClr val="FFFFFF"/>
                </a:solidFill>
              </a:rPr>
            </a:b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 err="1">
                <a:solidFill>
                  <a:srgbClr val="FFFFFF"/>
                </a:solidFill>
              </a:rPr>
              <a:t>SmartContract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für </a:t>
            </a:r>
            <a:r>
              <a:rPr lang="en-US" sz="5100" dirty="0" err="1">
                <a:solidFill>
                  <a:srgbClr val="FFFFFF"/>
                </a:solidFill>
              </a:rPr>
              <a:t>einen</a:t>
            </a:r>
            <a:r>
              <a:rPr lang="en-US" sz="5100" dirty="0">
                <a:solidFill>
                  <a:srgbClr val="FFFFFF"/>
                </a:solidFill>
              </a:rPr>
              <a:t> Cola-Token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A9426-943E-F967-16DE-869D7C9D52B3}"/>
              </a:ext>
            </a:extLst>
          </p:cNvPr>
          <p:cNvSpPr txBox="1"/>
          <p:nvPr/>
        </p:nvSpPr>
        <p:spPr>
          <a:xfrm>
            <a:off x="1341407" y="1847816"/>
            <a:ext cx="9688901" cy="3735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Erstellen Sie einen </a:t>
            </a:r>
            <a:r>
              <a:rPr lang="de-DE" sz="2400" b="1" dirty="0"/>
              <a:t>Smart </a:t>
            </a:r>
            <a:r>
              <a:rPr lang="de-DE" sz="2400" b="1" dirty="0" err="1"/>
              <a:t>Contract</a:t>
            </a:r>
            <a:r>
              <a:rPr lang="de-DE" sz="2400" b="1" dirty="0"/>
              <a:t> </a:t>
            </a:r>
            <a:br>
              <a:rPr lang="de-DE" sz="2400" b="1" dirty="0"/>
            </a:br>
            <a:r>
              <a:rPr lang="de-DE" sz="2400" dirty="0"/>
              <a:t>in der Programmiersprache </a:t>
            </a:r>
            <a:r>
              <a:rPr lang="de-DE" sz="2400" b="1" dirty="0" err="1"/>
              <a:t>Solidity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auf dem Testnetz </a:t>
            </a:r>
            <a:r>
              <a:rPr lang="de-DE" sz="2400" b="1" dirty="0" err="1"/>
              <a:t>Sepolia</a:t>
            </a:r>
            <a:r>
              <a:rPr lang="de-DE" sz="2400" dirty="0"/>
              <a:t>.</a:t>
            </a:r>
            <a:br>
              <a:rPr lang="de-DE" sz="2400" dirty="0"/>
            </a:br>
            <a:endParaRPr lang="de-DE" sz="2400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Der Smart </a:t>
            </a:r>
            <a:r>
              <a:rPr lang="de-DE" sz="2400" dirty="0" err="1"/>
              <a:t>Contract</a:t>
            </a:r>
            <a:r>
              <a:rPr lang="de-DE" sz="2400" dirty="0"/>
              <a:t> soll es ermöglichen, </a:t>
            </a:r>
            <a:br>
              <a:rPr lang="de-DE" sz="2400" dirty="0"/>
            </a:br>
            <a:r>
              <a:rPr lang="de-DE" sz="2400" dirty="0"/>
              <a:t>einen </a:t>
            </a:r>
            <a:r>
              <a:rPr lang="de-DE" sz="2400" b="1" dirty="0"/>
              <a:t>Cola-Token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zu einem Preis von ca. </a:t>
            </a:r>
            <a:r>
              <a:rPr lang="de-DE" sz="2400" b="1" dirty="0"/>
              <a:t>1,- € </a:t>
            </a:r>
            <a:br>
              <a:rPr lang="de-DE" sz="2400" b="1" dirty="0"/>
            </a:br>
            <a:r>
              <a:rPr lang="de-DE" sz="2400" dirty="0"/>
              <a:t>mit der Währung </a:t>
            </a:r>
            <a:r>
              <a:rPr lang="de-DE" sz="2400" b="1" dirty="0"/>
              <a:t>Ether </a:t>
            </a:r>
            <a:r>
              <a:rPr lang="de-DE" sz="2400" dirty="0"/>
              <a:t>zu bezahlen.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0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Blockchain-Erkenntnisse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14721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EA059A79-8659-7225-7966-07734A92FE06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18313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182CDC-8F02-49A9-8B07-C0829166B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428AE73-AF17-4B0F-A183-C698DFACD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C213F-D6BA-49E6-9BDA-1E2F482B9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E75EE-C326-42CF-BA57-BA5B3BB71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C237D39-8D2B-48F0-A81C-2AEE72819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 err="1"/>
              <a:t>SmartContract</a:t>
            </a:r>
            <a:r>
              <a:rPr lang="de-DE" dirty="0"/>
              <a:t> für einen Cola-Token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50284F-7B6C-6C61-F25E-A0E52C460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778"/>
          <a:stretch/>
        </p:blipFill>
        <p:spPr>
          <a:xfrm>
            <a:off x="842597" y="1336559"/>
            <a:ext cx="5944747" cy="33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03BADB-1187-9BBC-4DCE-47A9BEF1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614"/>
          <a:stretch/>
        </p:blipFill>
        <p:spPr>
          <a:xfrm>
            <a:off x="5374681" y="2968431"/>
            <a:ext cx="6228338" cy="314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10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ERC-20 Token</a:t>
            </a: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7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896533" y="2131003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dirty="0"/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896533" y="3757501"/>
            <a:ext cx="8662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dirty="0"/>
          </a:p>
          <a:p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896533" y="3175060"/>
            <a:ext cx="476305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Beispiel: WETH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2C87A3-EB52-39C3-1D2D-86FF23A03B06}"/>
              </a:ext>
            </a:extLst>
          </p:cNvPr>
          <p:cNvSpPr txBox="1">
            <a:spLocks/>
          </p:cNvSpPr>
          <p:nvPr/>
        </p:nvSpPr>
        <p:spPr>
          <a:xfrm>
            <a:off x="1896532" y="1571073"/>
            <a:ext cx="476305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29205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D14D0EE-206F-36DF-6A2A-F96AAADD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38" y="2170582"/>
            <a:ext cx="2938207" cy="32961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D889E1-5508-AD8D-148E-CA34894EA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70" y="1994682"/>
            <a:ext cx="2995717" cy="36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6" y="6196358"/>
            <a:ext cx="8662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1D2FBF-74B3-C40C-4551-285EB707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23" y="1922563"/>
            <a:ext cx="9134828" cy="303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58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ERC-20 Token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F6D3EB-1635-DBE1-E9C0-3A218F4A9534}"/>
              </a:ext>
            </a:extLst>
          </p:cNvPr>
          <p:cNvSpPr txBox="1"/>
          <p:nvPr/>
        </p:nvSpPr>
        <p:spPr>
          <a:xfrm>
            <a:off x="1712816" y="5903815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https://eips.ethereum.org/EIPS/eip-20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29D7D4-28A4-B7BC-D8C2-F543A4D13546}"/>
              </a:ext>
            </a:extLst>
          </p:cNvPr>
          <p:cNvSpPr txBox="1"/>
          <p:nvPr/>
        </p:nvSpPr>
        <p:spPr>
          <a:xfrm>
            <a:off x="1712817" y="6196358"/>
            <a:ext cx="5527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https://etherscan.io/token/0xc02aaa39b223fe8d0a0e5c4f27ead9083c756cc2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85FBE1A-093B-1238-6847-B29E10294B91}"/>
              </a:ext>
            </a:extLst>
          </p:cNvPr>
          <p:cNvSpPr txBox="1">
            <a:spLocks/>
          </p:cNvSpPr>
          <p:nvPr/>
        </p:nvSpPr>
        <p:spPr>
          <a:xfrm>
            <a:off x="1286933" y="1341076"/>
            <a:ext cx="2732929" cy="42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de-DE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r>
              <a:rPr lang="de-DE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WETH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72C2B2-6DB6-0087-4F79-CB4A78D0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74" b="50000"/>
          <a:stretch/>
        </p:blipFill>
        <p:spPr>
          <a:xfrm>
            <a:off x="842597" y="2182272"/>
            <a:ext cx="509367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50644F-9BA2-D2AA-3D2B-363C3A5D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832"/>
          <a:stretch/>
        </p:blipFill>
        <p:spPr>
          <a:xfrm>
            <a:off x="6163711" y="2182272"/>
            <a:ext cx="5566007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70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7293252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Vertiefung</a:t>
            </a: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Zustandskette („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26" name="Picture 2" descr="chain-of-states">
            <a:extLst>
              <a:ext uri="{FF2B5EF4-FFF2-40B4-BE49-F238E27FC236}">
                <a16:creationId xmlns:a16="http://schemas.microsoft.com/office/drawing/2014/main" id="{D9771C2F-7D1D-282F-691C-EE2DBDC6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" y="1622318"/>
            <a:ext cx="11264991" cy="35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hlinkClick r:id="rId3"/>
              </a:rPr>
              <a:t>https://docs.alchemy.com/docs/how-ethereum-transactions-work</a:t>
            </a:r>
            <a:endParaRPr lang="de-DE" sz="1000" dirty="0"/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8212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1026" name="Picture 2" descr="types-of-accounts">
            <a:extLst>
              <a:ext uri="{FF2B5EF4-FFF2-40B4-BE49-F238E27FC236}">
                <a16:creationId xmlns:a16="http://schemas.microsoft.com/office/drawing/2014/main" id="{4B215F17-2ACE-1E79-DCA8-A53E791B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40" y="1417150"/>
            <a:ext cx="9233140" cy="519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04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Konto („Account“)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CEBDA37-B744-04D7-E6AA-7265F6576D6F}"/>
              </a:ext>
            </a:extLst>
          </p:cNvPr>
          <p:cNvSpPr txBox="1"/>
          <p:nvPr/>
        </p:nvSpPr>
        <p:spPr>
          <a:xfrm>
            <a:off x="7107878" y="6488358"/>
            <a:ext cx="4495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https://docs.alchemy.com/docs/how-ethereum-transactions-work</a:t>
            </a:r>
          </a:p>
        </p:txBody>
      </p:sp>
      <p:pic>
        <p:nvPicPr>
          <p:cNvPr id="9" name="Picture 2" descr="sc">
            <a:extLst>
              <a:ext uri="{FF2B5EF4-FFF2-40B4-BE49-F238E27FC236}">
                <a16:creationId xmlns:a16="http://schemas.microsoft.com/office/drawing/2014/main" id="{F270B6F5-A777-A8F4-AEF5-A647C2015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1" y="1709057"/>
            <a:ext cx="10589822" cy="4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98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de-DE" sz="4400" dirty="0"/>
              <a:t>Bitcoin-Erkenntnisse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8F811701-69C3-8AC4-D2E4-3BA76A7D8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84789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486FC0E2-AEB1-4588-6802-8BE3F4E64FED}"/>
              </a:ext>
            </a:extLst>
          </p:cNvPr>
          <p:cNvSpPr txBox="1">
            <a:spLocks/>
          </p:cNvSpPr>
          <p:nvPr/>
        </p:nvSpPr>
        <p:spPr>
          <a:xfrm>
            <a:off x="327700" y="321734"/>
            <a:ext cx="3547581" cy="141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400" dirty="0">
                <a:solidFill>
                  <a:schemeClr val="tx1"/>
                </a:solidFill>
              </a:rPr>
              <a:t>Vorwissen</a:t>
            </a:r>
          </a:p>
        </p:txBody>
      </p:sp>
    </p:spTree>
    <p:extLst>
      <p:ext uri="{BB962C8B-B14F-4D97-AF65-F5344CB8AC3E}">
        <p14:creationId xmlns:p14="http://schemas.microsoft.com/office/powerpoint/2010/main" val="8442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4489A-1229-4F6D-853B-3679D99A2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A0D970-6EE0-4B29-9EE3-A331164A3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B7D1D2-E4DC-427F-8894-01A84E42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A626B1-2B61-4955-886B-CF544DF52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C3E8E03-CFAF-41FB-B50A-FACB833D6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neeflocke enthält.&#10;&#10;Automatisch generierte Beschreibung">
            <a:extLst>
              <a:ext uri="{FF2B5EF4-FFF2-40B4-BE49-F238E27FC236}">
                <a16:creationId xmlns:a16="http://schemas.microsoft.com/office/drawing/2014/main" id="{046E14FD-F8D9-E465-4E8F-46CB4E10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78" t="16667" r="18376" b="-1"/>
          <a:stretch/>
        </p:blipFill>
        <p:spPr>
          <a:xfrm>
            <a:off x="4269854" y="-8467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68B318-9A12-9E54-2189-8C7D2EEF7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de-DE" sz="4400" dirty="0" err="1">
                <a:solidFill>
                  <a:schemeClr val="tx1"/>
                </a:solidFill>
              </a:rPr>
              <a:t>SmartContracts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736C20-220D-06BF-EF2D-F79283E83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de-DE" sz="1600" dirty="0"/>
              <a:t>heute und morgen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5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014EBB-BBC3-0437-0905-2F05D4C9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3" y="460074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Vertrag </a:t>
            </a:r>
            <a:r>
              <a:rPr lang="de-DE" sz="2000" dirty="0">
                <a:solidFill>
                  <a:schemeClr val="tx1"/>
                </a:solidFill>
              </a:rPr>
              <a:t>gestern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B2724A2-B70A-EB67-47C9-A2FCEEA1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" r="62794"/>
          <a:stretch/>
        </p:blipFill>
        <p:spPr>
          <a:xfrm>
            <a:off x="1286933" y="1709057"/>
            <a:ext cx="3866575" cy="4129687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93FD92A9-B454-922F-1DF8-B6FD519CA6FE}"/>
              </a:ext>
            </a:extLst>
          </p:cNvPr>
          <p:cNvSpPr/>
          <p:nvPr/>
        </p:nvSpPr>
        <p:spPr>
          <a:xfrm>
            <a:off x="5424454" y="2526649"/>
            <a:ext cx="2372397" cy="28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900768D-7B47-4177-6031-0A687956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23" y="2924628"/>
            <a:ext cx="1597150" cy="1492736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79C3DAB-F411-6AED-562E-47E8C5147812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45" name="Pfeil: nach unten gekrümmt 44">
              <a:extLst>
                <a:ext uri="{FF2B5EF4-FFF2-40B4-BE49-F238E27FC236}">
                  <a16:creationId xmlns:a16="http://schemas.microsoft.com/office/drawing/2014/main" id="{BEB7489C-EAE5-9BDB-866D-A96D305BD0AB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6" name="Pfeil: nach unten gekrümmt 45">
              <a:extLst>
                <a:ext uri="{FF2B5EF4-FFF2-40B4-BE49-F238E27FC236}">
                  <a16:creationId xmlns:a16="http://schemas.microsoft.com/office/drawing/2014/main" id="{DCCEF202-580E-B138-AF48-0B07DF9F5191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5E5E2156-0679-FAEE-D5D1-0FC36D6D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28"/>
          <a:stretch/>
        </p:blipFill>
        <p:spPr>
          <a:xfrm>
            <a:off x="8165516" y="1709057"/>
            <a:ext cx="3609080" cy="41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7D485EE-B52F-FB35-757A-4E8AA6783AB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Vertrag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65A339-A0E0-AC03-89B0-26E7C479B4BA}"/>
              </a:ext>
            </a:extLst>
          </p:cNvPr>
          <p:cNvGrpSpPr/>
          <p:nvPr/>
        </p:nvGrpSpPr>
        <p:grpSpPr>
          <a:xfrm>
            <a:off x="4895850" y="2270206"/>
            <a:ext cx="3171947" cy="2878737"/>
            <a:chOff x="4895850" y="2270206"/>
            <a:chExt cx="3171947" cy="2878737"/>
          </a:xfrm>
        </p:grpSpPr>
        <p:sp>
          <p:nvSpPr>
            <p:cNvPr id="11" name="Pfeil: nach unten gekrümmt 10">
              <a:extLst>
                <a:ext uri="{FF2B5EF4-FFF2-40B4-BE49-F238E27FC236}">
                  <a16:creationId xmlns:a16="http://schemas.microsoft.com/office/drawing/2014/main" id="{B3F84A1A-10DC-AFF4-60AB-051A5935C430}"/>
                </a:ext>
              </a:extLst>
            </p:cNvPr>
            <p:cNvSpPr/>
            <p:nvPr/>
          </p:nvSpPr>
          <p:spPr>
            <a:xfrm rot="10800000">
              <a:off x="4895850" y="3990149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2" name="Pfeil: nach unten gekrümmt 11">
              <a:extLst>
                <a:ext uri="{FF2B5EF4-FFF2-40B4-BE49-F238E27FC236}">
                  <a16:creationId xmlns:a16="http://schemas.microsoft.com/office/drawing/2014/main" id="{E123EC82-1960-E977-E183-D82AD16F4935}"/>
                </a:ext>
              </a:extLst>
            </p:cNvPr>
            <p:cNvSpPr/>
            <p:nvPr/>
          </p:nvSpPr>
          <p:spPr>
            <a:xfrm>
              <a:off x="4966799" y="2270206"/>
              <a:ext cx="3100998" cy="1158794"/>
            </a:xfrm>
            <a:prstGeom prst="curved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AEFD8BB3-EE0C-7EC2-2AA6-3D0E5BE5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16997" y="4492470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D500240-BA16-D5AF-3D28-C6B6E4AF5AC8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Vertrag </a:t>
            </a:r>
            <a:r>
              <a:rPr lang="de-DE" sz="2000" dirty="0">
                <a:solidFill>
                  <a:schemeClr val="tx1"/>
                </a:solidFill>
              </a:rPr>
              <a:t>heute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82CAE72-9CA9-049D-9D17-35582C64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2" y="1110105"/>
            <a:ext cx="1383057" cy="157150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EC7E44FB-6E88-DE6C-9C46-ED69D0E77698}"/>
              </a:ext>
            </a:extLst>
          </p:cNvPr>
          <p:cNvGrpSpPr/>
          <p:nvPr/>
        </p:nvGrpSpPr>
        <p:grpSpPr>
          <a:xfrm>
            <a:off x="3797490" y="413033"/>
            <a:ext cx="5829937" cy="944797"/>
            <a:chOff x="3797490" y="413033"/>
            <a:chExt cx="5829937" cy="944797"/>
          </a:xfrm>
        </p:grpSpPr>
        <p:pic>
          <p:nvPicPr>
            <p:cNvPr id="28" name="Grafik 27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1DF916D9-2EE3-02E6-DBA6-009A8EE3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8320622" y="413033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Grafik 40" descr="Ein Bild, das Papier, Papierprodukt, stationär, Buch enthält.&#10;&#10;Automatisch generierte Beschreibung">
              <a:extLst>
                <a:ext uri="{FF2B5EF4-FFF2-40B4-BE49-F238E27FC236}">
                  <a16:creationId xmlns:a16="http://schemas.microsoft.com/office/drawing/2014/main" id="{BD1554F1-2785-9BE9-6B30-CF4F306D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7831" b="23984"/>
            <a:stretch/>
          </p:blipFill>
          <p:spPr>
            <a:xfrm>
              <a:off x="3797490" y="474064"/>
              <a:ext cx="1306805" cy="883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B92387C-0EDA-B1F5-DB10-6F9D32703510}"/>
              </a:ext>
            </a:extLst>
          </p:cNvPr>
          <p:cNvGrpSpPr/>
          <p:nvPr/>
        </p:nvGrpSpPr>
        <p:grpSpPr>
          <a:xfrm>
            <a:off x="3429310" y="861280"/>
            <a:ext cx="6672553" cy="836146"/>
            <a:chOff x="3429310" y="861280"/>
            <a:chExt cx="6672553" cy="836146"/>
          </a:xfrm>
        </p:grpSpPr>
        <p:pic>
          <p:nvPicPr>
            <p:cNvPr id="29" name="Grafik 28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4D0A7259-8AA7-18E3-30EC-E8B5AE6C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8946496" y="861280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Grafik 41" descr="Ein Bild, das Schreibwaren, Büroausstattung, Text, Bürobedarf enthält.&#10;&#10;Automatisch generierte Beschreibung">
              <a:extLst>
                <a:ext uri="{FF2B5EF4-FFF2-40B4-BE49-F238E27FC236}">
                  <a16:creationId xmlns:a16="http://schemas.microsoft.com/office/drawing/2014/main" id="{9B32B574-3815-1E5A-C5FD-E92CAE5B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219" r="6143" b="3"/>
            <a:stretch/>
          </p:blipFill>
          <p:spPr>
            <a:xfrm>
              <a:off x="3429310" y="915947"/>
              <a:ext cx="1155367" cy="7814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58F9C4A2-1130-185D-50D9-B3D90C692647}"/>
              </a:ext>
            </a:extLst>
          </p:cNvPr>
          <p:cNvSpPr txBox="1"/>
          <p:nvPr/>
        </p:nvSpPr>
        <p:spPr>
          <a:xfrm rot="19733370">
            <a:off x="6566270" y="223187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92D050"/>
                </a:solidFill>
              </a:rPr>
              <a:t>Intermediär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8FC0E4D2-A015-A14C-59D2-1B96D535B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8567D6-4B11-516C-4631-D7049F14A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495" y="401397"/>
            <a:ext cx="889713" cy="10427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32A5DE-6A24-8A71-7D10-74C833EDB37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863"/>
          <a:stretch/>
        </p:blipFill>
        <p:spPr>
          <a:xfrm>
            <a:off x="6978608" y="310547"/>
            <a:ext cx="964052" cy="11783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2008F4-C3EA-DDD4-3F06-EA2047692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9" y="2482071"/>
            <a:ext cx="876503" cy="10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E916B52-8EFA-6C2A-BDC0-A3F3C142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" t="11780" r="63986" b="12178"/>
          <a:stretch/>
        </p:blipFill>
        <p:spPr>
          <a:xfrm>
            <a:off x="1523409" y="1709057"/>
            <a:ext cx="4348224" cy="39570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ECD7B8-FB4D-49DE-18F6-F829177C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3" t="13201" r="4642" b="8848"/>
          <a:stretch/>
        </p:blipFill>
        <p:spPr>
          <a:xfrm>
            <a:off x="7374194" y="1905491"/>
            <a:ext cx="4153146" cy="402085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3FAF5C-03FA-7BB9-7484-6D5C10F370AC}"/>
              </a:ext>
            </a:extLst>
          </p:cNvPr>
          <p:cNvSpPr txBox="1"/>
          <p:nvPr/>
        </p:nvSpPr>
        <p:spPr>
          <a:xfrm>
            <a:off x="5857320" y="4484663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11011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E401FDE-A39C-4917-19FC-BC67597CF160}"/>
              </a:ext>
            </a:extLst>
          </p:cNvPr>
          <p:cNvSpPr txBox="1">
            <a:spLocks/>
          </p:cNvSpPr>
          <p:nvPr/>
        </p:nvSpPr>
        <p:spPr>
          <a:xfrm>
            <a:off x="1045633" y="460074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Vertrag </a:t>
            </a:r>
            <a:r>
              <a:rPr lang="de-DE" sz="2000" dirty="0">
                <a:solidFill>
                  <a:schemeClr val="tx1"/>
                </a:solidFill>
              </a:rPr>
              <a:t>von morgen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B7CCBD5-D3B1-2933-B905-D9021E1A01C9}"/>
              </a:ext>
            </a:extLst>
          </p:cNvPr>
          <p:cNvGrpSpPr/>
          <p:nvPr/>
        </p:nvGrpSpPr>
        <p:grpSpPr>
          <a:xfrm>
            <a:off x="4868883" y="980720"/>
            <a:ext cx="3508062" cy="1968264"/>
            <a:chOff x="4868883" y="980720"/>
            <a:chExt cx="3508062" cy="1968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21096C9-AE2C-72FB-5BD4-9BCA9F4C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8883" y="980720"/>
              <a:ext cx="3508062" cy="196826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32819F4-319B-A839-4FCB-24302921E40C}"/>
                </a:ext>
              </a:extLst>
            </p:cNvPr>
            <p:cNvSpPr txBox="1"/>
            <p:nvPr/>
          </p:nvSpPr>
          <p:spPr>
            <a:xfrm rot="19733370">
              <a:off x="6641612" y="2231874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>
                  <a:solidFill>
                    <a:srgbClr val="92D050"/>
                  </a:solidFill>
                </a:rPr>
                <a:t>Blockchain</a:t>
              </a: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8932DEF0-DF97-68DB-2E35-9E5397F8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836" y="3990149"/>
            <a:ext cx="1690573" cy="1262669"/>
          </a:xfrm>
          <a:prstGeom prst="rect">
            <a:avLst/>
          </a:prstGeom>
        </p:spPr>
      </p:pic>
      <p:sp>
        <p:nvSpPr>
          <p:cNvPr id="2" name="Pfeil: nach links und rechts 1">
            <a:extLst>
              <a:ext uri="{FF2B5EF4-FFF2-40B4-BE49-F238E27FC236}">
                <a16:creationId xmlns:a16="http://schemas.microsoft.com/office/drawing/2014/main" id="{C02FB3D4-F7C9-E496-7CB6-0135736A6880}"/>
              </a:ext>
            </a:extLst>
          </p:cNvPr>
          <p:cNvSpPr/>
          <p:nvPr/>
        </p:nvSpPr>
        <p:spPr>
          <a:xfrm>
            <a:off x="5969000" y="3790950"/>
            <a:ext cx="1238250" cy="5441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83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4ADD0FA7D7848B8E25EB4C21488D4" ma:contentTypeVersion="11" ma:contentTypeDescription="Ein neues Dokument erstellen." ma:contentTypeScope="" ma:versionID="7dc5d76c4b182b662d0845d16405dfad">
  <xsd:schema xmlns:xsd="http://www.w3.org/2001/XMLSchema" xmlns:xs="http://www.w3.org/2001/XMLSchema" xmlns:p="http://schemas.microsoft.com/office/2006/metadata/properties" xmlns:ns2="b878518f-4e7d-4ec9-9a60-f70509978386" xmlns:ns3="68f609de-a193-4c13-a850-58e8877264ba" targetNamespace="http://schemas.microsoft.com/office/2006/metadata/properties" ma:root="true" ma:fieldsID="857aa21272039290feba88ae64efa061" ns2:_="" ns3:_="">
    <xsd:import namespace="b878518f-4e7d-4ec9-9a60-f70509978386"/>
    <xsd:import namespace="68f609de-a193-4c13-a850-58e887726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8518f-4e7d-4ec9-9a60-f705099783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da9110a-360d-4fe1-8346-a221a3f252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609de-a193-4c13-a850-58e887726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1b1854-69e4-4401-8b4a-d98b9775af0d}" ma:internalName="TaxCatchAll" ma:showField="CatchAllData" ma:web="68f609de-a193-4c13-a850-58e887726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78518f-4e7d-4ec9-9a60-f70509978386">
      <Terms xmlns="http://schemas.microsoft.com/office/infopath/2007/PartnerControls"/>
    </lcf76f155ced4ddcb4097134ff3c332f>
    <TaxCatchAll xmlns="68f609de-a193-4c13-a850-58e8877264ba" xsi:nil="true"/>
  </documentManagement>
</p:properties>
</file>

<file path=customXml/itemProps1.xml><?xml version="1.0" encoding="utf-8"?>
<ds:datastoreItem xmlns:ds="http://schemas.openxmlformats.org/officeDocument/2006/customXml" ds:itemID="{D8B89AC4-ECF1-4D06-BD36-22CAF939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78518f-4e7d-4ec9-9a60-f70509978386"/>
    <ds:schemaRef ds:uri="68f609de-a193-4c13-a850-58e887726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248D3C-818D-4C60-A2C0-F0FF7AD9D0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E0496C-BB43-440D-B249-654358BC9D5B}">
  <ds:schemaRefs>
    <ds:schemaRef ds:uri="http://schemas.microsoft.com/office/2006/metadata/properties"/>
    <ds:schemaRef ds:uri="http://schemas.microsoft.com/office/infopath/2007/PartnerControls"/>
    <ds:schemaRef ds:uri="b878518f-4e7d-4ec9-9a60-f70509978386"/>
    <ds:schemaRef ds:uri="68f609de-a193-4c13-a850-58e8877264b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760</Words>
  <Application>Microsoft Office PowerPoint</Application>
  <PresentationFormat>Breitbild</PresentationFormat>
  <Paragraphs>235</Paragraphs>
  <Slides>39</Slides>
  <Notes>16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Aptos</vt:lpstr>
      <vt:lpstr>Arial</vt:lpstr>
      <vt:lpstr>Trebuchet MS</vt:lpstr>
      <vt:lpstr>Wingdings 3</vt:lpstr>
      <vt:lpstr>Facette</vt:lpstr>
      <vt:lpstr>SmartContracts</vt:lpstr>
      <vt:lpstr>Blockchain-Begriffe</vt:lpstr>
      <vt:lpstr>Blockchain-Erkenntnisse</vt:lpstr>
      <vt:lpstr>Bitcoin-Erkenntnisse</vt:lpstr>
      <vt:lpstr>SmartContracts</vt:lpstr>
      <vt:lpstr>Vertrag gestern</vt:lpstr>
      <vt:lpstr>PowerPoint-Präsentation</vt:lpstr>
      <vt:lpstr>PowerPoint-Präsentation</vt:lpstr>
      <vt:lpstr>PowerPoint-Präsentation</vt:lpstr>
      <vt:lpstr>Vertrag von heute</vt:lpstr>
      <vt:lpstr>Vertrag von morgen</vt:lpstr>
      <vt:lpstr>PowerPoint-Präsentation</vt:lpstr>
      <vt:lpstr>Smart Contract am Beispiel eines Verkaufsautomaten</vt:lpstr>
      <vt:lpstr>Smart Contract</vt:lpstr>
      <vt:lpstr>Smart Contract </vt:lpstr>
      <vt:lpstr>Smart Contract </vt:lpstr>
      <vt:lpstr>Smart Contract 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Vorteile von Smart Contracts</vt:lpstr>
      <vt:lpstr>Praxisaufgabe:  SmartContract  für einen Cola-Token</vt:lpstr>
      <vt:lpstr>SmartContract für einen Cola-Token</vt:lpstr>
      <vt:lpstr>SmartContract für einen Cola-Token</vt:lpstr>
      <vt:lpstr>ERC-20 Token</vt:lpstr>
      <vt:lpstr>ERC-20 Token</vt:lpstr>
      <vt:lpstr>ERC-20 Token</vt:lpstr>
      <vt:lpstr>ERC-20 Token</vt:lpstr>
      <vt:lpstr>ERC-20 Token</vt:lpstr>
      <vt:lpstr>Vertiefung</vt:lpstr>
      <vt:lpstr>Zustandskette („chain of state“)</vt:lpstr>
      <vt:lpstr>Konto („Account“)</vt:lpstr>
      <vt:lpstr>Konto („Account“)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Rosemann</dc:creator>
  <cp:lastModifiedBy>Stefan Rosemann</cp:lastModifiedBy>
  <cp:revision>1</cp:revision>
  <dcterms:created xsi:type="dcterms:W3CDTF">2024-12-22T15:42:58Z</dcterms:created>
  <dcterms:modified xsi:type="dcterms:W3CDTF">2025-02-05T14:27:29Z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0x01010085A4ADD0FA7D7848B8E25EB4C21488D4</vt:lpwstr>
  </property>
  <property fmtid="{D5CDD505-2E9C-101B-9397-08002B2CF9AE}" pid="3" name="MediaServiceImageTags">
    <vt:lpwstr/>
  </property>
</Properties>
</file>